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ags/tag2.xml" ContentType="application/vnd.openxmlformats-officedocument.presentationml.tags+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6" r:id="rId4"/>
    <p:sldMasterId id="2147483779" r:id="rId5"/>
  </p:sldMasterIdLst>
  <p:notesMasterIdLst>
    <p:notesMasterId r:id="rId17"/>
  </p:notesMasterIdLst>
  <p:handoutMasterIdLst>
    <p:handoutMasterId r:id="rId18"/>
  </p:handoutMasterIdLst>
  <p:sldIdLst>
    <p:sldId id="2147482161" r:id="rId6"/>
    <p:sldId id="946" r:id="rId7"/>
    <p:sldId id="2147482173" r:id="rId8"/>
    <p:sldId id="2147482188" r:id="rId9"/>
    <p:sldId id="2147482182" r:id="rId10"/>
    <p:sldId id="2147482184" r:id="rId11"/>
    <p:sldId id="2147482185" r:id="rId12"/>
    <p:sldId id="2147482186" r:id="rId13"/>
    <p:sldId id="2147482187" r:id="rId14"/>
    <p:sldId id="947" r:id="rId15"/>
    <p:sldId id="2147482169" r:id="rId16"/>
  </p:sldIdLst>
  <p:sldSz cx="9144000" cy="6858000" type="screen4x3"/>
  <p:notesSz cx="7010400" cy="9296400"/>
  <p:custDataLst>
    <p:tags r:id="rId19"/>
  </p:custDataLst>
  <p:defaultTextStyle>
    <a:defPPr>
      <a:defRPr lang="en-US"/>
    </a:defPPr>
    <a:lvl1pPr algn="l" rtl="0" fontAlgn="base">
      <a:spcBef>
        <a:spcPct val="0"/>
      </a:spcBef>
      <a:spcAft>
        <a:spcPct val="0"/>
      </a:spcAft>
      <a:defRPr sz="2400" b="1" kern="1200">
        <a:solidFill>
          <a:schemeClr val="accent2"/>
        </a:solidFill>
        <a:latin typeface="Arial" charset="0"/>
        <a:ea typeface="MS PGothic" pitchFamily="34" charset="-128"/>
        <a:cs typeface="Arial" charset="0"/>
      </a:defRPr>
    </a:lvl1pPr>
    <a:lvl2pPr marL="457200" algn="l" rtl="0" fontAlgn="base">
      <a:spcBef>
        <a:spcPct val="0"/>
      </a:spcBef>
      <a:spcAft>
        <a:spcPct val="0"/>
      </a:spcAft>
      <a:defRPr sz="2400" b="1" kern="1200">
        <a:solidFill>
          <a:schemeClr val="accent2"/>
        </a:solidFill>
        <a:latin typeface="Arial" charset="0"/>
        <a:ea typeface="MS PGothic" pitchFamily="34" charset="-128"/>
        <a:cs typeface="Arial" charset="0"/>
      </a:defRPr>
    </a:lvl2pPr>
    <a:lvl3pPr marL="914400" algn="l" rtl="0" fontAlgn="base">
      <a:spcBef>
        <a:spcPct val="0"/>
      </a:spcBef>
      <a:spcAft>
        <a:spcPct val="0"/>
      </a:spcAft>
      <a:defRPr sz="2400" b="1" kern="1200">
        <a:solidFill>
          <a:schemeClr val="accent2"/>
        </a:solidFill>
        <a:latin typeface="Arial" charset="0"/>
        <a:ea typeface="MS PGothic" pitchFamily="34" charset="-128"/>
        <a:cs typeface="Arial" charset="0"/>
      </a:defRPr>
    </a:lvl3pPr>
    <a:lvl4pPr marL="1371600" algn="l" rtl="0" fontAlgn="base">
      <a:spcBef>
        <a:spcPct val="0"/>
      </a:spcBef>
      <a:spcAft>
        <a:spcPct val="0"/>
      </a:spcAft>
      <a:defRPr sz="2400" b="1" kern="1200">
        <a:solidFill>
          <a:schemeClr val="accent2"/>
        </a:solidFill>
        <a:latin typeface="Arial" charset="0"/>
        <a:ea typeface="MS PGothic" pitchFamily="34" charset="-128"/>
        <a:cs typeface="Arial" charset="0"/>
      </a:defRPr>
    </a:lvl4pPr>
    <a:lvl5pPr marL="1828800" algn="l" rtl="0" fontAlgn="base">
      <a:spcBef>
        <a:spcPct val="0"/>
      </a:spcBef>
      <a:spcAft>
        <a:spcPct val="0"/>
      </a:spcAft>
      <a:defRPr sz="2400" b="1" kern="1200">
        <a:solidFill>
          <a:schemeClr val="accent2"/>
        </a:solidFill>
        <a:latin typeface="Arial" charset="0"/>
        <a:ea typeface="MS PGothic" pitchFamily="34" charset="-128"/>
        <a:cs typeface="Arial" charset="0"/>
      </a:defRPr>
    </a:lvl5pPr>
    <a:lvl6pPr marL="2286000" algn="l" defTabSz="914400" rtl="0" eaLnBrk="1" latinLnBrk="0" hangingPunct="1">
      <a:defRPr sz="2400" b="1" kern="1200">
        <a:solidFill>
          <a:schemeClr val="accent2"/>
        </a:solidFill>
        <a:latin typeface="Arial" charset="0"/>
        <a:ea typeface="MS PGothic" pitchFamily="34" charset="-128"/>
        <a:cs typeface="Arial" charset="0"/>
      </a:defRPr>
    </a:lvl6pPr>
    <a:lvl7pPr marL="2743200" algn="l" defTabSz="914400" rtl="0" eaLnBrk="1" latinLnBrk="0" hangingPunct="1">
      <a:defRPr sz="2400" b="1" kern="1200">
        <a:solidFill>
          <a:schemeClr val="accent2"/>
        </a:solidFill>
        <a:latin typeface="Arial" charset="0"/>
        <a:ea typeface="MS PGothic" pitchFamily="34" charset="-128"/>
        <a:cs typeface="Arial" charset="0"/>
      </a:defRPr>
    </a:lvl7pPr>
    <a:lvl8pPr marL="3200400" algn="l" defTabSz="914400" rtl="0" eaLnBrk="1" latinLnBrk="0" hangingPunct="1">
      <a:defRPr sz="2400" b="1" kern="1200">
        <a:solidFill>
          <a:schemeClr val="accent2"/>
        </a:solidFill>
        <a:latin typeface="Arial" charset="0"/>
        <a:ea typeface="MS PGothic" pitchFamily="34" charset="-128"/>
        <a:cs typeface="Arial" charset="0"/>
      </a:defRPr>
    </a:lvl8pPr>
    <a:lvl9pPr marL="3657600" algn="l" defTabSz="914400" rtl="0" eaLnBrk="1" latinLnBrk="0" hangingPunct="1">
      <a:defRPr sz="2400" b="1" kern="1200">
        <a:solidFill>
          <a:schemeClr val="accent2"/>
        </a:solidFill>
        <a:latin typeface="Arial" charset="0"/>
        <a:ea typeface="MS PGothic" pitchFamily="34" charset="-128"/>
        <a:cs typeface="Arial" charset="0"/>
      </a:defRPr>
    </a:lvl9pPr>
  </p:defaultTextStyle>
  <p:extLst>
    <p:ext uri="{521415D9-36F7-43E2-AB2F-B90AF26B5E84}">
      <p14:sectionLst xmlns:p14="http://schemas.microsoft.com/office/powerpoint/2010/main">
        <p14:section name="Health Safety Net Presentation" id="{1A7724CB-3B5B-4DE3-A6D7-1985553E05C5}">
          <p14:sldIdLst>
            <p14:sldId id="2147482161"/>
            <p14:sldId id="946"/>
            <p14:sldId id="2147482173"/>
            <p14:sldId id="2147482188"/>
            <p14:sldId id="2147482182"/>
            <p14:sldId id="2147482184"/>
            <p14:sldId id="2147482185"/>
            <p14:sldId id="2147482186"/>
            <p14:sldId id="2147482187"/>
            <p14:sldId id="947"/>
            <p14:sldId id="2147482169"/>
          </p14:sldIdLst>
        </p14:section>
      </p14:sectionLst>
    </p:ext>
    <p:ext uri="{EFAFB233-063F-42B5-8137-9DF3F51BA10A}">
      <p15:sldGuideLst xmlns:p15="http://schemas.microsoft.com/office/powerpoint/2012/main">
        <p15:guide id="1" orient="horz" pos="1152">
          <p15:clr>
            <a:srgbClr val="A4A3A4"/>
          </p15:clr>
        </p15:guide>
        <p15:guide id="2" pos="336">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C974520-68EA-9643-759D-56AEA70D6A99}" name="Burwood, Benjamin (EHS)" initials="BB" userId="S::benjamin.burwood3@mass.gov::7fde10d4-65bd-44e0-a718-5e6add6f3961" providerId="AD"/>
  <p188:author id="{786C146F-A730-32F5-B18A-CF07019C96B8}" name="Gruber, Emily (EHS)" initials="GE" userId="S::emily.gruber@mass.gov::698507f9-fa14-4364-8eed-22aed0a5661d" providerId="AD"/>
  <p188:author id="{F6A5AD8D-A4AC-B683-1C7A-953C9312E9E1}" name="Burwood, Benjamin (EHS)" initials="BB" userId="S::Benjamin.Burwood3@mass.gov::7fde10d4-65bd-44e0-a718-5e6add6f3961" providerId="AD"/>
  <p188:author id="{A55BA4A6-62D5-40D3-68FF-5A845BF6A401}" name="Hatch, Lydia (EHS)" initials="HL" userId="S::lydia.hatch@mass.gov::311b552f-d80d-44b9-a0b2-aaf6b08e76f2" providerId="AD"/>
  <p188:author id="{AAF8EAF0-A912-C2F3-43AD-971581A5290D}" name="Chiev, Sokmeakara (EHS)" initials="SC" userId="S::Sokmeakara.Chiev1@mass.gov::9435e2b5-d995-4b59-b25d-2bb9b96a2a87"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Chiev, Sokmeakara (EHS)" initials="" lastIdx="1" clrIdx="0"/>
  <p:cmAuthor id="7" name="TCapone" initials="TRC" lastIdx="9" clrIdx="7"/>
  <p:cmAuthor id="1" name=" " initials="" lastIdx="1" clrIdx="1"/>
  <p:cmAuthor id="8" name="Kara Chiev" initials="KC" lastIdx="1" clrIdx="8">
    <p:extLst>
      <p:ext uri="{19B8F6BF-5375-455C-9EA6-DF929625EA0E}">
        <p15:presenceInfo xmlns:p15="http://schemas.microsoft.com/office/powerpoint/2012/main" userId="db4c24ebf9387643" providerId="Windows Live"/>
      </p:ext>
    </p:extLst>
  </p:cmAuthor>
  <p:cmAuthor id="2" name=" Sue" initials="" lastIdx="1" clrIdx="2"/>
  <p:cmAuthor id="3" name="Heather Rossi" initials="" lastIdx="1" clrIdx="3"/>
  <p:cmAuthor id="4" name=" " initials=" " lastIdx="4" clrIdx="4"/>
  <p:cmAuthor id="5" name="EHS" initials="EHS" lastIdx="10" clrIdx="5"/>
  <p:cmAuthor id="6" name="Jill True" initials="JAT" lastIdx="3" clrIdx="6"/>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060"/>
    <a:srgbClr val="333399"/>
    <a:srgbClr val="000066"/>
    <a:srgbClr val="33339D"/>
    <a:srgbClr val="C49500"/>
    <a:srgbClr val="FF9900"/>
    <a:srgbClr val="5C4600"/>
    <a:srgbClr val="000000"/>
    <a:srgbClr val="A27B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7" d="100"/>
          <a:sy n="87" d="100"/>
        </p:scale>
        <p:origin x="1258" y="67"/>
      </p:cViewPr>
      <p:guideLst>
        <p:guide orient="horz" pos="1152"/>
        <p:guide pos="336"/>
      </p:guideLst>
    </p:cSldViewPr>
  </p:slideViewPr>
  <p:notesTextViewPr>
    <p:cViewPr>
      <p:scale>
        <a:sx n="1" d="1"/>
        <a:sy n="1" d="1"/>
      </p:scale>
      <p:origin x="0" y="0"/>
    </p:cViewPr>
  </p:notesTextViewPr>
  <p:notesViewPr>
    <p:cSldViewPr snapToGrid="0">
      <p:cViewPr>
        <p:scale>
          <a:sx n="1" d="2"/>
          <a:sy n="1" d="2"/>
        </p:scale>
        <p:origin x="0" y="0"/>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notesMaster" Target="notesMasters/notesMaster1.xml"/><Relationship Id="rId25"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tags" Target="tags/tag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4994" name="Rectangle 2"/>
          <p:cNvSpPr>
            <a:spLocks noGrp="1" noChangeArrowheads="1"/>
          </p:cNvSpPr>
          <p:nvPr>
            <p:ph type="hdr" sz="quarter"/>
          </p:nvPr>
        </p:nvSpPr>
        <p:spPr bwMode="auto">
          <a:xfrm>
            <a:off x="0" y="0"/>
            <a:ext cx="3038475" cy="465138"/>
          </a:xfrm>
          <a:prstGeom prst="rect">
            <a:avLst/>
          </a:prstGeom>
          <a:noFill/>
          <a:ln w="9525">
            <a:noFill/>
            <a:miter lim="800000"/>
            <a:headEnd/>
            <a:tailEnd/>
          </a:ln>
        </p:spPr>
        <p:txBody>
          <a:bodyPr vert="horz" wrap="square" lIns="91362" tIns="45677" rIns="91362" bIns="45677" numCol="1" anchor="t" anchorCtr="0" compatLnSpc="1">
            <a:prstTxWarp prst="textNoShape">
              <a:avLst/>
            </a:prstTxWarp>
          </a:bodyPr>
          <a:lstStyle>
            <a:lvl1pPr defTabSz="914775" eaLnBrk="0" hangingPunct="0">
              <a:lnSpc>
                <a:spcPct val="85000"/>
              </a:lnSpc>
              <a:defRPr sz="1200">
                <a:ea typeface="MS PGothic" pitchFamily="34" charset="-128"/>
              </a:defRPr>
            </a:lvl1pPr>
          </a:lstStyle>
          <a:p>
            <a:pPr>
              <a:defRPr/>
            </a:pPr>
            <a:endParaRPr lang="en-US" altLang="en-US"/>
          </a:p>
        </p:txBody>
      </p:sp>
      <p:sp>
        <p:nvSpPr>
          <p:cNvPr id="84995" name="Rectangle 3"/>
          <p:cNvSpPr>
            <a:spLocks noGrp="1" noChangeArrowheads="1"/>
          </p:cNvSpPr>
          <p:nvPr>
            <p:ph type="dt" sz="quarter" idx="1"/>
          </p:nvPr>
        </p:nvSpPr>
        <p:spPr bwMode="auto">
          <a:xfrm>
            <a:off x="3970338" y="76200"/>
            <a:ext cx="3038475" cy="465138"/>
          </a:xfrm>
          <a:prstGeom prst="rect">
            <a:avLst/>
          </a:prstGeom>
          <a:noFill/>
          <a:ln w="9525">
            <a:noFill/>
            <a:miter lim="800000"/>
            <a:headEnd/>
            <a:tailEnd/>
          </a:ln>
        </p:spPr>
        <p:txBody>
          <a:bodyPr vert="horz" wrap="square" lIns="91362" tIns="45677" rIns="91362" bIns="45677" numCol="1" anchor="t" anchorCtr="0" compatLnSpc="1">
            <a:prstTxWarp prst="textNoShape">
              <a:avLst/>
            </a:prstTxWarp>
          </a:bodyPr>
          <a:lstStyle>
            <a:lvl1pPr algn="r" defTabSz="914775" eaLnBrk="0" hangingPunct="0">
              <a:lnSpc>
                <a:spcPct val="85000"/>
              </a:lnSpc>
              <a:defRPr sz="1200">
                <a:ea typeface="MS PGothic" pitchFamily="34" charset="-128"/>
              </a:defRPr>
            </a:lvl1pPr>
          </a:lstStyle>
          <a:p>
            <a:pPr>
              <a:defRPr/>
            </a:pPr>
            <a:r>
              <a:rPr lang="en-US" altLang="en-US" sz="900" b="0">
                <a:solidFill>
                  <a:schemeClr val="tx1"/>
                </a:solidFill>
              </a:rPr>
              <a:t>MassHealth Updates</a:t>
            </a:r>
          </a:p>
        </p:txBody>
      </p:sp>
      <p:sp>
        <p:nvSpPr>
          <p:cNvPr id="84996" name="Rectangle 4"/>
          <p:cNvSpPr>
            <a:spLocks noGrp="1" noChangeArrowheads="1"/>
          </p:cNvSpPr>
          <p:nvPr>
            <p:ph type="ftr" sz="quarter" idx="2"/>
          </p:nvPr>
        </p:nvSpPr>
        <p:spPr bwMode="auto">
          <a:xfrm>
            <a:off x="0" y="8829675"/>
            <a:ext cx="3038475" cy="465138"/>
          </a:xfrm>
          <a:prstGeom prst="rect">
            <a:avLst/>
          </a:prstGeom>
          <a:noFill/>
          <a:ln w="9525">
            <a:noFill/>
            <a:miter lim="800000"/>
            <a:headEnd/>
            <a:tailEnd/>
          </a:ln>
        </p:spPr>
        <p:txBody>
          <a:bodyPr vert="horz" wrap="square" lIns="91362" tIns="45677" rIns="91362" bIns="45677" numCol="1" anchor="b" anchorCtr="0" compatLnSpc="1">
            <a:prstTxWarp prst="textNoShape">
              <a:avLst/>
            </a:prstTxWarp>
          </a:bodyPr>
          <a:lstStyle>
            <a:lvl1pPr defTabSz="914775" eaLnBrk="0" hangingPunct="0">
              <a:lnSpc>
                <a:spcPct val="85000"/>
              </a:lnSpc>
              <a:defRPr sz="1200">
                <a:ea typeface="MS PGothic" pitchFamily="34" charset="-128"/>
              </a:defRPr>
            </a:lvl1pPr>
          </a:lstStyle>
          <a:p>
            <a:pPr>
              <a:defRPr/>
            </a:pPr>
            <a:endParaRPr lang="en-US" altLang="en-US"/>
          </a:p>
        </p:txBody>
      </p:sp>
    </p:spTree>
    <p:extLst>
      <p:ext uri="{BB962C8B-B14F-4D97-AF65-F5344CB8AC3E}">
        <p14:creationId xmlns:p14="http://schemas.microsoft.com/office/powerpoint/2010/main" val="12318465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9394" name="Rectangle 2"/>
          <p:cNvSpPr>
            <a:spLocks noGrp="1" noChangeArrowheads="1"/>
          </p:cNvSpPr>
          <p:nvPr>
            <p:ph type="hdr" sz="quarter"/>
          </p:nvPr>
        </p:nvSpPr>
        <p:spPr bwMode="auto">
          <a:xfrm>
            <a:off x="0" y="0"/>
            <a:ext cx="3036888" cy="463550"/>
          </a:xfrm>
          <a:prstGeom prst="rect">
            <a:avLst/>
          </a:prstGeom>
          <a:noFill/>
          <a:ln w="9525">
            <a:noFill/>
            <a:miter lim="800000"/>
            <a:headEnd/>
            <a:tailEnd/>
          </a:ln>
        </p:spPr>
        <p:txBody>
          <a:bodyPr vert="horz" wrap="square" lIns="93067" tIns="46536" rIns="93067" bIns="46536" numCol="1" anchor="t" anchorCtr="0" compatLnSpc="1">
            <a:prstTxWarp prst="textNoShape">
              <a:avLst/>
            </a:prstTxWarp>
          </a:bodyPr>
          <a:lstStyle>
            <a:lvl1pPr defTabSz="932094">
              <a:defRPr sz="1200" b="0">
                <a:solidFill>
                  <a:schemeClr val="tx1"/>
                </a:solidFill>
                <a:ea typeface="MS PGothic" pitchFamily="34" charset="-128"/>
              </a:defRPr>
            </a:lvl1pPr>
          </a:lstStyle>
          <a:p>
            <a:pPr>
              <a:defRPr/>
            </a:pPr>
            <a:endParaRPr lang="en-US" altLang="en-US"/>
          </a:p>
        </p:txBody>
      </p:sp>
      <p:sp>
        <p:nvSpPr>
          <p:cNvPr id="59395" name="Rectangle 3"/>
          <p:cNvSpPr>
            <a:spLocks noGrp="1" noChangeArrowheads="1"/>
          </p:cNvSpPr>
          <p:nvPr>
            <p:ph type="dt" idx="1"/>
          </p:nvPr>
        </p:nvSpPr>
        <p:spPr bwMode="auto">
          <a:xfrm>
            <a:off x="3971925" y="0"/>
            <a:ext cx="3036888" cy="463550"/>
          </a:xfrm>
          <a:prstGeom prst="rect">
            <a:avLst/>
          </a:prstGeom>
          <a:noFill/>
          <a:ln w="9525">
            <a:noFill/>
            <a:miter lim="800000"/>
            <a:headEnd/>
            <a:tailEnd/>
          </a:ln>
        </p:spPr>
        <p:txBody>
          <a:bodyPr vert="horz" wrap="square" lIns="93067" tIns="46536" rIns="93067" bIns="46536" numCol="1" anchor="t" anchorCtr="0" compatLnSpc="1">
            <a:prstTxWarp prst="textNoShape">
              <a:avLst/>
            </a:prstTxWarp>
          </a:bodyPr>
          <a:lstStyle>
            <a:lvl1pPr algn="r" defTabSz="932094">
              <a:defRPr sz="1200" b="0">
                <a:solidFill>
                  <a:schemeClr val="tx1"/>
                </a:solidFill>
                <a:ea typeface="MS PGothic" pitchFamily="34" charset="-128"/>
              </a:defRPr>
            </a:lvl1pPr>
          </a:lstStyle>
          <a:p>
            <a:pPr>
              <a:defRPr/>
            </a:pPr>
            <a:endParaRPr lang="en-US" altLang="en-US"/>
          </a:p>
        </p:txBody>
      </p:sp>
      <p:sp>
        <p:nvSpPr>
          <p:cNvPr id="29700" name="Rectangle 4"/>
          <p:cNvSpPr>
            <a:spLocks noGrp="1" noRot="1" noChangeAspect="1" noChangeArrowheads="1" noTextEdit="1"/>
          </p:cNvSpPr>
          <p:nvPr>
            <p:ph type="sldImg" idx="2"/>
          </p:nvPr>
        </p:nvSpPr>
        <p:spPr bwMode="auto">
          <a:xfrm>
            <a:off x="1182688" y="698500"/>
            <a:ext cx="4646612" cy="3486150"/>
          </a:xfrm>
          <a:prstGeom prst="rect">
            <a:avLst/>
          </a:prstGeom>
          <a:noFill/>
          <a:ln w="9525">
            <a:solidFill>
              <a:srgbClr val="000000"/>
            </a:solidFill>
            <a:miter lim="800000"/>
            <a:headEnd/>
            <a:tailEnd/>
          </a:ln>
        </p:spPr>
      </p:sp>
      <p:sp>
        <p:nvSpPr>
          <p:cNvPr id="59397" name="Rectangle 5"/>
          <p:cNvSpPr>
            <a:spLocks noGrp="1" noChangeArrowheads="1"/>
          </p:cNvSpPr>
          <p:nvPr>
            <p:ph type="body" sz="quarter" idx="3"/>
          </p:nvPr>
        </p:nvSpPr>
        <p:spPr bwMode="auto">
          <a:xfrm>
            <a:off x="701675" y="4416425"/>
            <a:ext cx="5607050" cy="4181475"/>
          </a:xfrm>
          <a:prstGeom prst="rect">
            <a:avLst/>
          </a:prstGeom>
          <a:noFill/>
          <a:ln w="9525">
            <a:noFill/>
            <a:miter lim="800000"/>
            <a:headEnd/>
            <a:tailEnd/>
          </a:ln>
        </p:spPr>
        <p:txBody>
          <a:bodyPr vert="horz" wrap="square" lIns="93067" tIns="46536" rIns="93067" bIns="46536"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9398" name="Rectangle 6"/>
          <p:cNvSpPr>
            <a:spLocks noGrp="1" noChangeArrowheads="1"/>
          </p:cNvSpPr>
          <p:nvPr>
            <p:ph type="ftr" sz="quarter" idx="4"/>
          </p:nvPr>
        </p:nvSpPr>
        <p:spPr bwMode="auto">
          <a:xfrm>
            <a:off x="0" y="8831263"/>
            <a:ext cx="3036888" cy="463550"/>
          </a:xfrm>
          <a:prstGeom prst="rect">
            <a:avLst/>
          </a:prstGeom>
          <a:noFill/>
          <a:ln w="9525">
            <a:noFill/>
            <a:miter lim="800000"/>
            <a:headEnd/>
            <a:tailEnd/>
          </a:ln>
        </p:spPr>
        <p:txBody>
          <a:bodyPr vert="horz" wrap="square" lIns="93067" tIns="46536" rIns="93067" bIns="46536" numCol="1" anchor="b" anchorCtr="0" compatLnSpc="1">
            <a:prstTxWarp prst="textNoShape">
              <a:avLst/>
            </a:prstTxWarp>
          </a:bodyPr>
          <a:lstStyle>
            <a:lvl1pPr defTabSz="932094">
              <a:defRPr sz="1200" b="0">
                <a:solidFill>
                  <a:schemeClr val="tx1"/>
                </a:solidFill>
                <a:ea typeface="MS PGothic" pitchFamily="34" charset="-128"/>
              </a:defRPr>
            </a:lvl1pPr>
          </a:lstStyle>
          <a:p>
            <a:pPr>
              <a:defRPr/>
            </a:pPr>
            <a:endParaRPr lang="en-US" altLang="en-US"/>
          </a:p>
        </p:txBody>
      </p:sp>
      <p:sp>
        <p:nvSpPr>
          <p:cNvPr id="59399" name="Rectangle 7"/>
          <p:cNvSpPr>
            <a:spLocks noGrp="1" noChangeArrowheads="1"/>
          </p:cNvSpPr>
          <p:nvPr>
            <p:ph type="sldNum" sz="quarter" idx="5"/>
          </p:nvPr>
        </p:nvSpPr>
        <p:spPr bwMode="auto">
          <a:xfrm>
            <a:off x="3971925" y="8831263"/>
            <a:ext cx="3036888" cy="463550"/>
          </a:xfrm>
          <a:prstGeom prst="rect">
            <a:avLst/>
          </a:prstGeom>
          <a:noFill/>
          <a:ln w="9525">
            <a:noFill/>
            <a:miter lim="800000"/>
            <a:headEnd/>
            <a:tailEnd/>
          </a:ln>
        </p:spPr>
        <p:txBody>
          <a:bodyPr vert="horz" wrap="square" lIns="93067" tIns="46536" rIns="93067" bIns="46536" numCol="1" anchor="b" anchorCtr="0" compatLnSpc="1">
            <a:prstTxWarp prst="textNoShape">
              <a:avLst/>
            </a:prstTxWarp>
          </a:bodyPr>
          <a:lstStyle>
            <a:lvl1pPr algn="r" defTabSz="932094">
              <a:defRPr sz="1200" b="0">
                <a:solidFill>
                  <a:schemeClr val="tx1"/>
                </a:solidFill>
                <a:ea typeface="MS PGothic" pitchFamily="34" charset="-128"/>
              </a:defRPr>
            </a:lvl1pPr>
          </a:lstStyle>
          <a:p>
            <a:pPr>
              <a:defRPr/>
            </a:pPr>
            <a:fld id="{87AE3DAA-91F2-485E-966D-965CA4860340}" type="slidenum">
              <a:rPr lang="en-US" altLang="en-US"/>
              <a:pPr>
                <a:defRPr/>
              </a:pPr>
              <a:t>‹#›</a:t>
            </a:fld>
            <a:endParaRPr lang="en-US" altLang="en-US"/>
          </a:p>
        </p:txBody>
      </p:sp>
    </p:spTree>
    <p:extLst>
      <p:ext uri="{BB962C8B-B14F-4D97-AF65-F5344CB8AC3E}">
        <p14:creationId xmlns:p14="http://schemas.microsoft.com/office/powerpoint/2010/main" val="348288540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S PGothic" pitchFamily="34" charset="-128"/>
        <a:cs typeface="MS PGothic"/>
      </a:defRPr>
    </a:lvl1pPr>
    <a:lvl2pPr marL="457200" algn="l" rtl="0" eaLnBrk="0" fontAlgn="base" hangingPunct="0">
      <a:spcBef>
        <a:spcPct val="30000"/>
      </a:spcBef>
      <a:spcAft>
        <a:spcPct val="0"/>
      </a:spcAft>
      <a:defRPr sz="1200" kern="1200">
        <a:solidFill>
          <a:schemeClr val="tx1"/>
        </a:solidFill>
        <a:latin typeface="Arial" charset="0"/>
        <a:ea typeface="MS PGothic" pitchFamily="34" charset="-128"/>
        <a:cs typeface="MS PGothic"/>
      </a:defRPr>
    </a:lvl2pPr>
    <a:lvl3pPr marL="914400" algn="l" rtl="0" eaLnBrk="0" fontAlgn="base" hangingPunct="0">
      <a:spcBef>
        <a:spcPct val="30000"/>
      </a:spcBef>
      <a:spcAft>
        <a:spcPct val="0"/>
      </a:spcAft>
      <a:defRPr sz="1200" kern="1200">
        <a:solidFill>
          <a:schemeClr val="tx1"/>
        </a:solidFill>
        <a:latin typeface="Arial" charset="0"/>
        <a:ea typeface="MS PGothic" pitchFamily="34" charset="-128"/>
        <a:cs typeface="MS PGothic"/>
      </a:defRPr>
    </a:lvl3pPr>
    <a:lvl4pPr marL="1371600" algn="l" rtl="0" eaLnBrk="0" fontAlgn="base" hangingPunct="0">
      <a:spcBef>
        <a:spcPct val="30000"/>
      </a:spcBef>
      <a:spcAft>
        <a:spcPct val="0"/>
      </a:spcAft>
      <a:defRPr sz="1200" kern="1200">
        <a:solidFill>
          <a:schemeClr val="tx1"/>
        </a:solidFill>
        <a:latin typeface="Arial" charset="0"/>
        <a:ea typeface="MS PGothic" pitchFamily="34" charset="-128"/>
        <a:cs typeface="MS PGothic"/>
      </a:defRPr>
    </a:lvl4pPr>
    <a:lvl5pPr marL="1828800" algn="l" rtl="0" eaLnBrk="0" fontAlgn="base" hangingPunct="0">
      <a:spcBef>
        <a:spcPct val="30000"/>
      </a:spcBef>
      <a:spcAft>
        <a:spcPct val="0"/>
      </a:spcAft>
      <a:defRPr sz="1200" kern="1200">
        <a:solidFill>
          <a:schemeClr val="tx1"/>
        </a:solidFill>
        <a:latin typeface="Arial" charset="0"/>
        <a:ea typeface="MS PGothic" pitchFamily="34" charset="-128"/>
        <a:cs typeface="MS PGothic"/>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2.xml"/><Relationship Id="rId1" Type="http://schemas.openxmlformats.org/officeDocument/2006/relationships/tags" Target="../tags/tag21.xml"/><Relationship Id="rId4" Type="http://schemas.openxmlformats.org/officeDocument/2006/relationships/image" Target="../media/image8.emf"/></Relationships>
</file>

<file path=ppt/slideLayouts/_rels/slideLayout11.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2.xml"/><Relationship Id="rId1" Type="http://schemas.openxmlformats.org/officeDocument/2006/relationships/tags" Target="../tags/tag22.xml"/><Relationship Id="rId4" Type="http://schemas.openxmlformats.org/officeDocument/2006/relationships/image" Target="../media/image7.emf"/></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24.xml"/><Relationship Id="rId1" Type="http://schemas.openxmlformats.org/officeDocument/2006/relationships/tags" Target="../tags/tag23.xml"/><Relationship Id="rId5" Type="http://schemas.openxmlformats.org/officeDocument/2006/relationships/image" Target="../media/image8.emf"/><Relationship Id="rId4" Type="http://schemas.openxmlformats.org/officeDocument/2006/relationships/oleObject" Target="../embeddings/oleObject5.bin"/></Relationships>
</file>

<file path=ppt/slideLayouts/_rels/slideLayout14.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26.xml"/><Relationship Id="rId1" Type="http://schemas.openxmlformats.org/officeDocument/2006/relationships/tags" Target="../tags/tag25.xml"/><Relationship Id="rId5" Type="http://schemas.openxmlformats.org/officeDocument/2006/relationships/image" Target="../media/image8.emf"/><Relationship Id="rId4" Type="http://schemas.openxmlformats.org/officeDocument/2006/relationships/oleObject" Target="../embeddings/oleObject6.bin"/></Relationships>
</file>

<file path=ppt/slideLayouts/_rels/slideLayout15.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28.xml"/><Relationship Id="rId1" Type="http://schemas.openxmlformats.org/officeDocument/2006/relationships/tags" Target="../tags/tag27.xml"/><Relationship Id="rId5" Type="http://schemas.openxmlformats.org/officeDocument/2006/relationships/image" Target="../media/image8.emf"/><Relationship Id="rId4" Type="http://schemas.openxmlformats.org/officeDocument/2006/relationships/oleObject" Target="../embeddings/oleObject7.bin"/></Relationships>
</file>

<file path=ppt/slideLayouts/_rels/slideLayout16.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30.xml"/><Relationship Id="rId1" Type="http://schemas.openxmlformats.org/officeDocument/2006/relationships/tags" Target="../tags/tag29.xml"/><Relationship Id="rId5" Type="http://schemas.openxmlformats.org/officeDocument/2006/relationships/image" Target="../media/image8.emf"/><Relationship Id="rId4" Type="http://schemas.openxmlformats.org/officeDocument/2006/relationships/oleObject" Target="../embeddings/oleObject8.bin"/></Relationships>
</file>

<file path=ppt/slideLayouts/_rels/slideLayout17.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32.xml"/><Relationship Id="rId1" Type="http://schemas.openxmlformats.org/officeDocument/2006/relationships/tags" Target="../tags/tag31.xml"/><Relationship Id="rId5" Type="http://schemas.openxmlformats.org/officeDocument/2006/relationships/image" Target="../media/image8.emf"/><Relationship Id="rId4" Type="http://schemas.openxmlformats.org/officeDocument/2006/relationships/oleObject" Target="../embeddings/oleObject8.bin"/></Relationships>
</file>

<file path=ppt/slideLayouts/_rels/slideLayout18.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Master" Target="../slideMasters/slideMaster2.xml"/><Relationship Id="rId1" Type="http://schemas.openxmlformats.org/officeDocument/2006/relationships/tags" Target="../tags/tag33.xml"/><Relationship Id="rId4" Type="http://schemas.openxmlformats.org/officeDocument/2006/relationships/image" Target="../media/image9.emf"/></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xml"/></Relationships>
</file>

<file path=ppt/slideLayouts/_rels/slideLayout20.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35.xml"/><Relationship Id="rId1" Type="http://schemas.openxmlformats.org/officeDocument/2006/relationships/tags" Target="../tags/tag34.xml"/><Relationship Id="rId5" Type="http://schemas.openxmlformats.org/officeDocument/2006/relationships/image" Target="../media/image8.emf"/><Relationship Id="rId4" Type="http://schemas.openxmlformats.org/officeDocument/2006/relationships/oleObject" Target="../embeddings/oleObject8.bin"/></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2.xml"/><Relationship Id="rId1" Type="http://schemas.openxmlformats.org/officeDocument/2006/relationships/tags" Target="../tags/tag19.xml"/><Relationship Id="rId5" Type="http://schemas.openxmlformats.org/officeDocument/2006/relationships/image" Target="../media/image6.png"/><Relationship Id="rId4" Type="http://schemas.openxmlformats.org/officeDocument/2006/relationships/image" Target="../media/image5.emf"/></Relationships>
</file>

<file path=ppt/slideLayouts/_rels/slideLayout9.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2.xml"/><Relationship Id="rId1" Type="http://schemas.openxmlformats.org/officeDocument/2006/relationships/tags" Target="../tags/tag20.xml"/><Relationship Id="rId4" Type="http://schemas.openxmlformats.org/officeDocument/2006/relationships/image" Target="../media/image7.emf"/></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1143000" y="1219200"/>
            <a:ext cx="7315200" cy="1927225"/>
          </a:xfrm>
        </p:spPr>
        <p:txBody>
          <a:bodyPr anchor="b" anchorCtr="0"/>
          <a:lstStyle>
            <a:lvl1pPr algn="l">
              <a:lnSpc>
                <a:spcPts val="4400"/>
              </a:lnSpc>
              <a:defRPr sz="4800" b="1">
                <a:solidFill>
                  <a:schemeClr val="tx2"/>
                </a:solidFill>
                <a:latin typeface="Arial" panose="020B0604020202020204" pitchFamily="34" charset="0"/>
                <a:cs typeface="Arial" panose="020B0604020202020204" pitchFamily="34" charset="0"/>
              </a:defRPr>
            </a:lvl1pPr>
          </a:lstStyle>
          <a:p>
            <a:r>
              <a:rPr lang="en-US"/>
              <a:t>Click to edit Master title style</a:t>
            </a:r>
          </a:p>
        </p:txBody>
      </p:sp>
      <p:sp>
        <p:nvSpPr>
          <p:cNvPr id="3" name="Subtitle 2"/>
          <p:cNvSpPr>
            <a:spLocks noGrp="1"/>
          </p:cNvSpPr>
          <p:nvPr>
            <p:ph type="subTitle" idx="1"/>
          </p:nvPr>
        </p:nvSpPr>
        <p:spPr>
          <a:xfrm>
            <a:off x="1143000" y="3429000"/>
            <a:ext cx="6934200" cy="990600"/>
          </a:xfrm>
        </p:spPr>
        <p:txBody>
          <a:bodyPr/>
          <a:lstStyle>
            <a:lvl1pPr marL="0" indent="0" algn="l">
              <a:buNone/>
              <a:defRPr b="1">
                <a:solidFill>
                  <a:schemeClr val="tx2"/>
                </a:solidFill>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8" name="Date Placeholder 3"/>
          <p:cNvSpPr>
            <a:spLocks noGrp="1"/>
          </p:cNvSpPr>
          <p:nvPr>
            <p:ph type="dt" sz="half" idx="10"/>
          </p:nvPr>
        </p:nvSpPr>
        <p:spPr/>
        <p:txBody>
          <a:bodyPr/>
          <a:lstStyle>
            <a:lvl1pPr>
              <a:defRPr>
                <a:solidFill>
                  <a:schemeClr val="accent5">
                    <a:lumMod val="60000"/>
                    <a:lumOff val="40000"/>
                  </a:schemeClr>
                </a:solidFill>
              </a:defRPr>
            </a:lvl1pPr>
          </a:lstStyle>
          <a:p>
            <a:pPr>
              <a:defRPr/>
            </a:pPr>
            <a:fld id="{2C661E03-8DDA-4A21-AD9D-BCC60E95313D}" type="datetime1">
              <a:rPr lang="en-US" smtClean="0"/>
              <a:pPr>
                <a:defRPr/>
              </a:pPr>
              <a:t>7/28/2026</a:t>
            </a:fld>
            <a:endParaRPr lang="en-US"/>
          </a:p>
        </p:txBody>
      </p:sp>
      <p:sp>
        <p:nvSpPr>
          <p:cNvPr id="9" name="Footer Placeholder 4"/>
          <p:cNvSpPr>
            <a:spLocks noGrp="1"/>
          </p:cNvSpPr>
          <p:nvPr>
            <p:ph type="ftr" sz="quarter" idx="11"/>
          </p:nvPr>
        </p:nvSpPr>
        <p:spPr/>
        <p:txBody>
          <a:bodyPr/>
          <a:lstStyle>
            <a:lvl1pPr>
              <a:defRPr>
                <a:solidFill>
                  <a:schemeClr val="accent5">
                    <a:lumMod val="60000"/>
                    <a:lumOff val="40000"/>
                  </a:schemeClr>
                </a:solidFill>
              </a:defRPr>
            </a:lvl1pPr>
          </a:lstStyle>
          <a:p>
            <a:pPr>
              <a:defRPr/>
            </a:pPr>
            <a:r>
              <a:rPr lang="en-US"/>
              <a:t>Updated May 2020</a:t>
            </a:r>
          </a:p>
        </p:txBody>
      </p:sp>
      <p:sp>
        <p:nvSpPr>
          <p:cNvPr id="10" name="Slide Number Placeholder 5"/>
          <p:cNvSpPr>
            <a:spLocks noGrp="1"/>
          </p:cNvSpPr>
          <p:nvPr>
            <p:ph type="sldNum" sz="quarter" idx="12"/>
          </p:nvPr>
        </p:nvSpPr>
        <p:spPr/>
        <p:txBody>
          <a:bodyPr/>
          <a:lstStyle>
            <a:lvl1pPr>
              <a:defRPr>
                <a:solidFill>
                  <a:schemeClr val="accent5">
                    <a:lumMod val="60000"/>
                    <a:lumOff val="40000"/>
                  </a:schemeClr>
                </a:solidFill>
              </a:defRPr>
            </a:lvl1pPr>
          </a:lstStyle>
          <a:p>
            <a:pPr>
              <a:defRPr/>
            </a:pPr>
            <a:fld id="{815A0231-9940-4863-B13E-2164784B5DAF}" type="slidenum">
              <a:rPr lang="en-US" altLang="en-US" smtClean="0"/>
              <a:pPr>
                <a:defRPr/>
              </a:pPr>
              <a:t>‹#›</a:t>
            </a:fld>
            <a:endParaRPr lang="en-US" altLang="en-US"/>
          </a:p>
        </p:txBody>
      </p:sp>
    </p:spTree>
    <p:extLst>
      <p:ext uri="{BB962C8B-B14F-4D97-AF65-F5344CB8AC3E}">
        <p14:creationId xmlns:p14="http://schemas.microsoft.com/office/powerpoint/2010/main" val="24382922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3_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extLst>
              <p:ext uri="{D42A27DB-BD31-4B8C-83A1-F6EECF244321}">
                <p14:modId xmlns:p14="http://schemas.microsoft.com/office/powerpoint/2010/main" val="3773439252"/>
              </p:ext>
            </p:extLst>
          </p:nvPr>
        </p:nvGraphicFramePr>
        <p:xfrm>
          <a:off x="1589" y="1592"/>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3" name="Object 2" hidden="1"/>
                      <p:cNvPicPr/>
                      <p:nvPr/>
                    </p:nvPicPr>
                    <p:blipFill>
                      <a:blip r:embed="rId4"/>
                      <a:stretch>
                        <a:fillRect/>
                      </a:stretch>
                    </p:blipFill>
                    <p:spPr>
                      <a:xfrm>
                        <a:off x="1589" y="1592"/>
                        <a:ext cx="1587" cy="1587"/>
                      </a:xfrm>
                      <a:prstGeom prst="rect">
                        <a:avLst/>
                      </a:prstGeom>
                    </p:spPr>
                  </p:pic>
                </p:oleObj>
              </mc:Fallback>
            </mc:AlternateContent>
          </a:graphicData>
        </a:graphic>
      </p:graphicFrame>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0866804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11_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nvPr>
        </p:nvGraphicFramePr>
        <p:xfrm>
          <a:off x="1630" y="1632"/>
          <a:ext cx="1619" cy="1619"/>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3" name="Object 2" hidden="1"/>
                      <p:cNvPicPr/>
                      <p:nvPr/>
                    </p:nvPicPr>
                    <p:blipFill>
                      <a:blip r:embed="rId4"/>
                      <a:stretch>
                        <a:fillRect/>
                      </a:stretch>
                    </p:blipFill>
                    <p:spPr>
                      <a:xfrm>
                        <a:off x="1630" y="1632"/>
                        <a:ext cx="1619" cy="1619"/>
                      </a:xfrm>
                      <a:prstGeom prst="rect">
                        <a:avLst/>
                      </a:prstGeom>
                    </p:spPr>
                  </p:pic>
                </p:oleObj>
              </mc:Fallback>
            </mc:AlternateContent>
          </a:graphicData>
        </a:graphic>
      </p:graphicFrame>
    </p:spTree>
    <p:extLst>
      <p:ext uri="{BB962C8B-B14F-4D97-AF65-F5344CB8AC3E}">
        <p14:creationId xmlns:p14="http://schemas.microsoft.com/office/powerpoint/2010/main" val="3519274606"/>
      </p:ext>
    </p:extLst>
  </p:cSld>
  <p:clrMapOvr>
    <a:masterClrMapping/>
  </p:clrMapOvr>
  <p:extLst>
    <p:ext uri="{DCECCB84-F9BA-43D5-87BE-67443E8EF086}">
      <p15:sldGuideLst xmlns:p15="http://schemas.microsoft.com/office/powerpoint/2012/main">
        <p15:guide id="1" orient="horz" pos="2160">
          <p15:clr>
            <a:srgbClr val="FBAE40"/>
          </p15:clr>
        </p15:guide>
        <p15:guide id="2" pos="2160">
          <p15:clr>
            <a:srgbClr val="FBAE40"/>
          </p15:clr>
        </p15:guide>
        <p15:guide id="3" pos="144">
          <p15:clr>
            <a:srgbClr val="FBAE40"/>
          </p15:clr>
        </p15:guide>
        <p15:guide id="4" pos="4176">
          <p15:clr>
            <a:srgbClr val="FBAE40"/>
          </p15:clr>
        </p15:guide>
        <p15:guide id="5" orient="horz" pos="4176">
          <p15:clr>
            <a:srgbClr val="FBAE40"/>
          </p15:clr>
        </p15:guide>
        <p15:guide id="6" orient="horz" pos="192">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1_Title Only">
    <p:spTree>
      <p:nvGrpSpPr>
        <p:cNvPr id="1" name=""/>
        <p:cNvGrpSpPr/>
        <p:nvPr/>
      </p:nvGrpSpPr>
      <p:grpSpPr>
        <a:xfrm>
          <a:off x="0" y="0"/>
          <a:ext cx="0" cy="0"/>
          <a:chOff x="0" y="0"/>
          <a:chExt cx="0" cy="0"/>
        </a:xfrm>
      </p:grpSpPr>
      <p:sp>
        <p:nvSpPr>
          <p:cNvPr id="2" name="McK 2. Slide Title"/>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1055809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box">
    <p:spTree>
      <p:nvGrpSpPr>
        <p:cNvPr id="1" name=""/>
        <p:cNvGrpSpPr/>
        <p:nvPr/>
      </p:nvGrpSpPr>
      <p:grpSpPr>
        <a:xfrm>
          <a:off x="0" y="0"/>
          <a:ext cx="0" cy="0"/>
          <a:chOff x="0" y="0"/>
          <a:chExt cx="0" cy="0"/>
        </a:xfrm>
      </p:grpSpPr>
      <p:graphicFrame>
        <p:nvGraphicFramePr>
          <p:cNvPr id="8" name="Object 7" hidden="1"/>
          <p:cNvGraphicFramePr>
            <a:graphicFrameLocks noChangeAspect="1"/>
          </p:cNvGraphicFramePr>
          <p:nvPr userDrawn="1">
            <p:custDataLst>
              <p:tags r:id="rId1"/>
            </p:custDataLst>
          </p:nvPr>
        </p:nvGraphicFramePr>
        <p:xfrm>
          <a:off x="1590" y="1588"/>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8" name="Object 7" hidden="1"/>
                      <p:cNvPicPr/>
                      <p:nvPr/>
                    </p:nvPicPr>
                    <p:blipFill>
                      <a:blip r:embed="rId5"/>
                      <a:stretch>
                        <a:fillRect/>
                      </a:stretch>
                    </p:blipFill>
                    <p:spPr>
                      <a:xfrm>
                        <a:off x="1590" y="1588"/>
                        <a:ext cx="1588" cy="1588"/>
                      </a:xfrm>
                      <a:prstGeom prst="rect">
                        <a:avLst/>
                      </a:prstGeom>
                    </p:spPr>
                  </p:pic>
                </p:oleObj>
              </mc:Fallback>
            </mc:AlternateContent>
          </a:graphicData>
        </a:graphic>
      </p:graphicFrame>
      <p:sp>
        <p:nvSpPr>
          <p:cNvPr id="7" name="Rectangle 6" hidden="1"/>
          <p:cNvSpPr/>
          <p:nvPr userDrawn="1">
            <p:custDataLst>
              <p:tags r:id="rId2"/>
            </p:custDataLst>
          </p:nvPr>
        </p:nvSpPr>
        <p:spPr>
          <a:xfrm>
            <a:off x="1"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425" b="1" i="0" baseline="0">
              <a:latin typeface="Arial"/>
              <a:ea typeface="+mj-ea"/>
              <a:cs typeface="Arial"/>
              <a:sym typeface="Arial"/>
            </a:endParaRPr>
          </a:p>
        </p:txBody>
      </p:sp>
      <p:sp>
        <p:nvSpPr>
          <p:cNvPr id="2" name="Title 1"/>
          <p:cNvSpPr>
            <a:spLocks noGrp="1"/>
          </p:cNvSpPr>
          <p:nvPr>
            <p:ph type="title"/>
          </p:nvPr>
        </p:nvSpPr>
        <p:spPr/>
        <p:txBody>
          <a:bodyPr/>
          <a:lstStyle/>
          <a:p>
            <a:r>
              <a:rPr lang="en-US"/>
              <a:t>Click to edit Master title style</a:t>
            </a:r>
          </a:p>
        </p:txBody>
      </p:sp>
      <p:sp>
        <p:nvSpPr>
          <p:cNvPr id="6" name="Text Placeholder 5"/>
          <p:cNvSpPr>
            <a:spLocks noGrp="1"/>
          </p:cNvSpPr>
          <p:nvPr>
            <p:ph type="body" sz="quarter" idx="12"/>
          </p:nvPr>
        </p:nvSpPr>
        <p:spPr>
          <a:xfrm>
            <a:off x="609600" y="1066803"/>
            <a:ext cx="2901756" cy="923330"/>
          </a:xfrm>
        </p:spPr>
        <p:txBody>
          <a:bodyPr wrap="square">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001372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hadow Box">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nvPr>
        </p:nvGraphicFramePr>
        <p:xfrm>
          <a:off x="1590" y="1588"/>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7" name="Object 6" hidden="1"/>
                      <p:cNvPicPr/>
                      <p:nvPr/>
                    </p:nvPicPr>
                    <p:blipFill>
                      <a:blip r:embed="rId5"/>
                      <a:stretch>
                        <a:fillRect/>
                      </a:stretch>
                    </p:blipFill>
                    <p:spPr>
                      <a:xfrm>
                        <a:off x="1590" y="1588"/>
                        <a:ext cx="1588" cy="1588"/>
                      </a:xfrm>
                      <a:prstGeom prst="rect">
                        <a:avLst/>
                      </a:prstGeom>
                    </p:spPr>
                  </p:pic>
                </p:oleObj>
              </mc:Fallback>
            </mc:AlternateContent>
          </a:graphicData>
        </a:graphic>
      </p:graphicFrame>
      <p:sp>
        <p:nvSpPr>
          <p:cNvPr id="5" name="Rectangle 4" hidden="1"/>
          <p:cNvSpPr/>
          <p:nvPr userDrawn="1">
            <p:custDataLst>
              <p:tags r:id="rId2"/>
            </p:custDataLst>
          </p:nvPr>
        </p:nvSpPr>
        <p:spPr>
          <a:xfrm>
            <a:off x="1"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425" b="1" i="0" baseline="0">
              <a:latin typeface="Arial"/>
              <a:ea typeface="+mj-ea"/>
              <a:cs typeface="Arial"/>
              <a:sym typeface="Arial"/>
            </a:endParaRPr>
          </a:p>
        </p:txBody>
      </p:sp>
      <p:sp>
        <p:nvSpPr>
          <p:cNvPr id="2" name="Title 1"/>
          <p:cNvSpPr>
            <a:spLocks noGrp="1"/>
          </p:cNvSpPr>
          <p:nvPr>
            <p:ph type="title"/>
          </p:nvPr>
        </p:nvSpPr>
        <p:spPr/>
        <p:txBody>
          <a:bodyPr/>
          <a:lstStyle/>
          <a:p>
            <a:r>
              <a:rPr lang="en-US"/>
              <a:t>Click to edit Master title style</a:t>
            </a:r>
          </a:p>
        </p:txBody>
      </p:sp>
      <p:sp>
        <p:nvSpPr>
          <p:cNvPr id="6" name="Text Placeholder 5"/>
          <p:cNvSpPr>
            <a:spLocks noGrp="1"/>
          </p:cNvSpPr>
          <p:nvPr>
            <p:ph type="body" sz="quarter" idx="12"/>
          </p:nvPr>
        </p:nvSpPr>
        <p:spPr>
          <a:xfrm>
            <a:off x="1028700" y="1371600"/>
            <a:ext cx="7086600" cy="4343400"/>
          </a:xfrm>
          <a:solidFill>
            <a:schemeClr val="bg1"/>
          </a:solidFill>
          <a:ln>
            <a:solidFill>
              <a:schemeClr val="tx1"/>
            </a:solidFill>
          </a:ln>
          <a:effectLst>
            <a:outerShdw blurRad="50800" dist="38100" dir="2700000" algn="tl" rotWithShape="0">
              <a:prstClr val="black">
                <a:alpha val="40000"/>
              </a:prstClr>
            </a:outerShdw>
          </a:effectLst>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633775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lue Boxes">
    <p:spTree>
      <p:nvGrpSpPr>
        <p:cNvPr id="1" name=""/>
        <p:cNvGrpSpPr/>
        <p:nvPr/>
      </p:nvGrpSpPr>
      <p:grpSpPr>
        <a:xfrm>
          <a:off x="0" y="0"/>
          <a:ext cx="0" cy="0"/>
          <a:chOff x="0" y="0"/>
          <a:chExt cx="0" cy="0"/>
        </a:xfrm>
      </p:grpSpPr>
      <p:graphicFrame>
        <p:nvGraphicFramePr>
          <p:cNvPr id="28" name="Object 27" hidden="1"/>
          <p:cNvGraphicFramePr>
            <a:graphicFrameLocks noChangeAspect="1"/>
          </p:cNvGraphicFramePr>
          <p:nvPr userDrawn="1">
            <p:custDataLst>
              <p:tags r:id="rId1"/>
            </p:custDataLst>
          </p:nvPr>
        </p:nvGraphicFramePr>
        <p:xfrm>
          <a:off x="1590" y="1588"/>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28" name="Object 27" hidden="1"/>
                      <p:cNvPicPr/>
                      <p:nvPr/>
                    </p:nvPicPr>
                    <p:blipFill>
                      <a:blip r:embed="rId5"/>
                      <a:stretch>
                        <a:fillRect/>
                      </a:stretch>
                    </p:blipFill>
                    <p:spPr>
                      <a:xfrm>
                        <a:off x="1590" y="1588"/>
                        <a:ext cx="1588" cy="1588"/>
                      </a:xfrm>
                      <a:prstGeom prst="rect">
                        <a:avLst/>
                      </a:prstGeom>
                    </p:spPr>
                  </p:pic>
                </p:oleObj>
              </mc:Fallback>
            </mc:AlternateContent>
          </a:graphicData>
        </a:graphic>
      </p:graphicFrame>
      <p:sp>
        <p:nvSpPr>
          <p:cNvPr id="5" name="Rectangle 4" hidden="1"/>
          <p:cNvSpPr/>
          <p:nvPr userDrawn="1">
            <p:custDataLst>
              <p:tags r:id="rId2"/>
            </p:custDataLst>
          </p:nvPr>
        </p:nvSpPr>
        <p:spPr>
          <a:xfrm>
            <a:off x="1"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425" b="1" i="0" baseline="0">
              <a:latin typeface="Arial"/>
              <a:ea typeface="+mj-ea"/>
              <a:cs typeface="Arial"/>
              <a:sym typeface="Arial"/>
            </a:endParaRPr>
          </a:p>
        </p:txBody>
      </p:sp>
      <p:sp>
        <p:nvSpPr>
          <p:cNvPr id="2" name="Title 1"/>
          <p:cNvSpPr>
            <a:spLocks noGrp="1"/>
          </p:cNvSpPr>
          <p:nvPr>
            <p:ph type="title"/>
          </p:nvPr>
        </p:nvSpPr>
        <p:spPr>
          <a:xfrm>
            <a:off x="173736" y="237744"/>
            <a:ext cx="8741664" cy="219291"/>
          </a:xfrm>
        </p:spPr>
        <p:txBody>
          <a:bodyPr/>
          <a:lstStyle/>
          <a:p>
            <a:r>
              <a:rPr lang="en-US"/>
              <a:t>Click to edit Master title style</a:t>
            </a:r>
          </a:p>
        </p:txBody>
      </p:sp>
      <p:sp>
        <p:nvSpPr>
          <p:cNvPr id="21" name="Text Placeholder 5"/>
          <p:cNvSpPr>
            <a:spLocks noGrp="1"/>
          </p:cNvSpPr>
          <p:nvPr>
            <p:ph type="body" sz="quarter" idx="10" hasCustomPrompt="1"/>
          </p:nvPr>
        </p:nvSpPr>
        <p:spPr>
          <a:xfrm>
            <a:off x="228600" y="1371600"/>
            <a:ext cx="1737360" cy="990600"/>
          </a:xfrm>
          <a:solidFill>
            <a:schemeClr val="accent1"/>
          </a:solidFill>
        </p:spPr>
        <p:txBody>
          <a:bodyPr anchor="ctr">
            <a:noAutofit/>
          </a:bodyPr>
          <a:lstStyle>
            <a:lvl1pPr algn="ctr">
              <a:defRPr baseline="0"/>
            </a:lvl1pPr>
          </a:lstStyle>
          <a:p>
            <a:pPr lvl="0"/>
            <a:r>
              <a:rPr lang="en-US"/>
              <a:t>Add Text</a:t>
            </a:r>
          </a:p>
        </p:txBody>
      </p:sp>
      <p:sp>
        <p:nvSpPr>
          <p:cNvPr id="22" name="Text Placeholder 5"/>
          <p:cNvSpPr>
            <a:spLocks noGrp="1"/>
          </p:cNvSpPr>
          <p:nvPr>
            <p:ph type="body" sz="quarter" idx="11" hasCustomPrompt="1"/>
          </p:nvPr>
        </p:nvSpPr>
        <p:spPr>
          <a:xfrm>
            <a:off x="228600" y="2565400"/>
            <a:ext cx="1737360" cy="990600"/>
          </a:xfrm>
          <a:solidFill>
            <a:schemeClr val="accent1"/>
          </a:solidFill>
        </p:spPr>
        <p:txBody>
          <a:bodyPr anchor="ctr">
            <a:noAutofit/>
          </a:bodyPr>
          <a:lstStyle>
            <a:lvl1pPr algn="ctr">
              <a:defRPr baseline="0"/>
            </a:lvl1pPr>
          </a:lstStyle>
          <a:p>
            <a:pPr lvl="0"/>
            <a:r>
              <a:rPr lang="en-US"/>
              <a:t>Add Text</a:t>
            </a:r>
          </a:p>
        </p:txBody>
      </p:sp>
      <p:sp>
        <p:nvSpPr>
          <p:cNvPr id="23" name="Text Placeholder 5"/>
          <p:cNvSpPr>
            <a:spLocks noGrp="1"/>
          </p:cNvSpPr>
          <p:nvPr>
            <p:ph type="body" sz="quarter" idx="12" hasCustomPrompt="1"/>
          </p:nvPr>
        </p:nvSpPr>
        <p:spPr>
          <a:xfrm>
            <a:off x="228600" y="3759200"/>
            <a:ext cx="1737360" cy="990600"/>
          </a:xfrm>
          <a:solidFill>
            <a:schemeClr val="accent1"/>
          </a:solidFill>
        </p:spPr>
        <p:txBody>
          <a:bodyPr anchor="ctr">
            <a:noAutofit/>
          </a:bodyPr>
          <a:lstStyle>
            <a:lvl1pPr algn="ctr">
              <a:defRPr baseline="0"/>
            </a:lvl1pPr>
          </a:lstStyle>
          <a:p>
            <a:pPr lvl="0"/>
            <a:r>
              <a:rPr lang="en-US"/>
              <a:t>Add Text</a:t>
            </a:r>
          </a:p>
        </p:txBody>
      </p:sp>
      <p:sp>
        <p:nvSpPr>
          <p:cNvPr id="24" name="Text Placeholder 5"/>
          <p:cNvSpPr>
            <a:spLocks noGrp="1"/>
          </p:cNvSpPr>
          <p:nvPr>
            <p:ph type="body" sz="quarter" idx="13" hasCustomPrompt="1"/>
          </p:nvPr>
        </p:nvSpPr>
        <p:spPr>
          <a:xfrm>
            <a:off x="228600" y="4953000"/>
            <a:ext cx="1737360" cy="990600"/>
          </a:xfrm>
          <a:solidFill>
            <a:schemeClr val="accent1"/>
          </a:solidFill>
        </p:spPr>
        <p:txBody>
          <a:bodyPr anchor="ctr">
            <a:noAutofit/>
          </a:bodyPr>
          <a:lstStyle>
            <a:lvl1pPr algn="ctr">
              <a:defRPr baseline="0"/>
            </a:lvl1pPr>
          </a:lstStyle>
          <a:p>
            <a:pPr lvl="0"/>
            <a:r>
              <a:rPr lang="en-US"/>
              <a:t>Add Text</a:t>
            </a:r>
          </a:p>
        </p:txBody>
      </p:sp>
      <p:sp>
        <p:nvSpPr>
          <p:cNvPr id="25" name="Text Placeholder 23"/>
          <p:cNvSpPr>
            <a:spLocks noGrp="1"/>
          </p:cNvSpPr>
          <p:nvPr>
            <p:ph type="body" sz="quarter" idx="14" hasCustomPrompt="1"/>
          </p:nvPr>
        </p:nvSpPr>
        <p:spPr>
          <a:xfrm>
            <a:off x="2286001" y="944436"/>
            <a:ext cx="756938" cy="276999"/>
          </a:xfrm>
        </p:spPr>
        <p:txBody>
          <a:bodyPr wrap="square" lIns="91440" tIns="45720" rIns="91440" bIns="45720" anchor="t" anchorCtr="0"/>
          <a:lstStyle>
            <a:lvl1pPr>
              <a:defRPr baseline="0"/>
            </a:lvl1pPr>
          </a:lstStyle>
          <a:p>
            <a:pPr lvl="0"/>
            <a:r>
              <a:rPr lang="en-US"/>
              <a:t>Item 1</a:t>
            </a:r>
          </a:p>
        </p:txBody>
      </p:sp>
      <p:sp>
        <p:nvSpPr>
          <p:cNvPr id="26" name="Text Placeholder 23"/>
          <p:cNvSpPr>
            <a:spLocks noGrp="1"/>
          </p:cNvSpPr>
          <p:nvPr>
            <p:ph type="body" sz="quarter" idx="15" hasCustomPrompt="1"/>
          </p:nvPr>
        </p:nvSpPr>
        <p:spPr>
          <a:xfrm>
            <a:off x="4686301" y="944436"/>
            <a:ext cx="756938" cy="276999"/>
          </a:xfrm>
        </p:spPr>
        <p:txBody>
          <a:bodyPr wrap="square" lIns="91440" tIns="45720" rIns="91440" bIns="45720" anchor="t" anchorCtr="0"/>
          <a:lstStyle>
            <a:lvl1pPr>
              <a:defRPr baseline="0"/>
            </a:lvl1pPr>
          </a:lstStyle>
          <a:p>
            <a:pPr lvl="0"/>
            <a:r>
              <a:rPr lang="en-US"/>
              <a:t>Item 2</a:t>
            </a:r>
          </a:p>
        </p:txBody>
      </p:sp>
      <p:sp>
        <p:nvSpPr>
          <p:cNvPr id="27" name="Text Placeholder 23"/>
          <p:cNvSpPr>
            <a:spLocks noGrp="1"/>
          </p:cNvSpPr>
          <p:nvPr>
            <p:ph type="body" sz="quarter" idx="16" hasCustomPrompt="1"/>
          </p:nvPr>
        </p:nvSpPr>
        <p:spPr>
          <a:xfrm>
            <a:off x="7086601" y="944436"/>
            <a:ext cx="756938" cy="276999"/>
          </a:xfrm>
        </p:spPr>
        <p:txBody>
          <a:bodyPr wrap="square" lIns="91440" tIns="45720" rIns="91440" bIns="45720" anchor="t" anchorCtr="0"/>
          <a:lstStyle>
            <a:lvl1pPr>
              <a:defRPr baseline="0"/>
            </a:lvl1pPr>
          </a:lstStyle>
          <a:p>
            <a:pPr lvl="0"/>
            <a:r>
              <a:rPr lang="en-US"/>
              <a:t>Item 3</a:t>
            </a:r>
          </a:p>
        </p:txBody>
      </p:sp>
      <p:sp>
        <p:nvSpPr>
          <p:cNvPr id="4" name="Text Placeholder 3"/>
          <p:cNvSpPr>
            <a:spLocks noGrp="1"/>
          </p:cNvSpPr>
          <p:nvPr>
            <p:ph type="body" sz="quarter" idx="17"/>
          </p:nvPr>
        </p:nvSpPr>
        <p:spPr>
          <a:xfrm>
            <a:off x="2590800" y="1752603"/>
            <a:ext cx="2901756" cy="923330"/>
          </a:xfrm>
        </p:spPr>
        <p:txBody>
          <a:bodyPr wrap="square"/>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1254430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4_Title Only">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nvPr>
        </p:nvGraphicFramePr>
        <p:xfrm>
          <a:off x="1590" y="1588"/>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7" name="Object 6" hidden="1"/>
                      <p:cNvPicPr/>
                      <p:nvPr/>
                    </p:nvPicPr>
                    <p:blipFill>
                      <a:blip r:embed="rId5"/>
                      <a:stretch>
                        <a:fillRect/>
                      </a:stretch>
                    </p:blipFill>
                    <p:spPr>
                      <a:xfrm>
                        <a:off x="1590" y="1588"/>
                        <a:ext cx="1588" cy="1588"/>
                      </a:xfrm>
                      <a:prstGeom prst="rect">
                        <a:avLst/>
                      </a:prstGeom>
                    </p:spPr>
                  </p:pic>
                </p:oleObj>
              </mc:Fallback>
            </mc:AlternateContent>
          </a:graphicData>
        </a:graphic>
      </p:graphicFrame>
      <p:sp>
        <p:nvSpPr>
          <p:cNvPr id="5" name="Rectangle 4" hidden="1"/>
          <p:cNvSpPr/>
          <p:nvPr userDrawn="1">
            <p:custDataLst>
              <p:tags r:id="rId2"/>
            </p:custDataLst>
          </p:nvPr>
        </p:nvSpPr>
        <p:spPr>
          <a:xfrm>
            <a:off x="1"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425" b="1" i="0" baseline="0">
              <a:latin typeface="Arial"/>
              <a:ea typeface="+mj-ea"/>
              <a:cs typeface="Arial"/>
              <a:sym typeface="Arial"/>
            </a:endParaRPr>
          </a:p>
        </p:txBody>
      </p:sp>
      <p:sp>
        <p:nvSpPr>
          <p:cNvPr id="2" name="Title 1"/>
          <p:cNvSpPr>
            <a:spLocks noGrp="1"/>
          </p:cNvSpPr>
          <p:nvPr>
            <p:ph type="title"/>
          </p:nvPr>
        </p:nvSpPr>
        <p:spPr/>
        <p:txBody>
          <a:bodyPr/>
          <a:lstStyle/>
          <a:p>
            <a:r>
              <a:rPr lang="en-US"/>
              <a:t>Click to edit Master title style</a:t>
            </a:r>
          </a:p>
        </p:txBody>
      </p:sp>
      <p:sp>
        <p:nvSpPr>
          <p:cNvPr id="4" name="Text Placeholder 3"/>
          <p:cNvSpPr>
            <a:spLocks noGrp="1"/>
          </p:cNvSpPr>
          <p:nvPr>
            <p:ph type="body" sz="quarter" idx="10"/>
          </p:nvPr>
        </p:nvSpPr>
        <p:spPr>
          <a:xfrm>
            <a:off x="685800" y="1143002"/>
            <a:ext cx="2901756" cy="923330"/>
          </a:xfrm>
        </p:spPr>
        <p:txBody>
          <a:bodyPr wrap="square"/>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9687218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5_Title only">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nvPr>
        </p:nvGraphicFramePr>
        <p:xfrm>
          <a:off x="1590" y="1588"/>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7" name="Object 6" hidden="1"/>
                      <p:cNvPicPr/>
                      <p:nvPr/>
                    </p:nvPicPr>
                    <p:blipFill>
                      <a:blip r:embed="rId5"/>
                      <a:stretch>
                        <a:fillRect/>
                      </a:stretch>
                    </p:blipFill>
                    <p:spPr>
                      <a:xfrm>
                        <a:off x="1590" y="1588"/>
                        <a:ext cx="1588" cy="1588"/>
                      </a:xfrm>
                      <a:prstGeom prst="rect">
                        <a:avLst/>
                      </a:prstGeom>
                    </p:spPr>
                  </p:pic>
                </p:oleObj>
              </mc:Fallback>
            </mc:AlternateContent>
          </a:graphicData>
        </a:graphic>
      </p:graphicFrame>
      <p:sp>
        <p:nvSpPr>
          <p:cNvPr id="5" name="Rectangle 4" hidden="1"/>
          <p:cNvSpPr/>
          <p:nvPr userDrawn="1">
            <p:custDataLst>
              <p:tags r:id="rId2"/>
            </p:custDataLst>
          </p:nvPr>
        </p:nvSpPr>
        <p:spPr>
          <a:xfrm>
            <a:off x="1"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425" b="1" i="0" baseline="0">
              <a:latin typeface="Arial"/>
              <a:ea typeface="+mj-ea"/>
              <a:cs typeface="Arial"/>
              <a:sym typeface="Arial"/>
            </a:endParaRPr>
          </a:p>
        </p:txBody>
      </p:sp>
      <p:sp>
        <p:nvSpPr>
          <p:cNvPr id="2" name="Title 1"/>
          <p:cNvSpPr>
            <a:spLocks noGrp="1"/>
          </p:cNvSpPr>
          <p:nvPr>
            <p:ph type="title"/>
          </p:nvPr>
        </p:nvSpPr>
        <p:spPr/>
        <p:txBody>
          <a:bodyPr/>
          <a:lstStyle/>
          <a:p>
            <a:r>
              <a:rPr lang="en-US"/>
              <a:t>Click to edit Master title style</a:t>
            </a:r>
          </a:p>
        </p:txBody>
      </p:sp>
      <p:sp>
        <p:nvSpPr>
          <p:cNvPr id="6" name="Rectangle 8">
            <a:extLst>
              <a:ext uri="{FF2B5EF4-FFF2-40B4-BE49-F238E27FC236}">
                <a16:creationId xmlns:a16="http://schemas.microsoft.com/office/drawing/2014/main" id="{F0339B2B-DA5C-430B-8D52-2FB72ADD9453}"/>
              </a:ext>
            </a:extLst>
          </p:cNvPr>
          <p:cNvSpPr txBox="1"/>
          <p:nvPr userDrawn="1"/>
        </p:nvSpPr>
        <p:spPr>
          <a:xfrm>
            <a:off x="523084" y="1393831"/>
            <a:ext cx="6149975" cy="323165"/>
          </a:xfrm>
          <a:prstGeom prst="rect">
            <a:avLst/>
          </a:prstGeom>
          <a:noFill/>
          <a:ln w="9525">
            <a:no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baseline="0">
                <a:latin typeface="+mn-lt"/>
              </a:defRPr>
            </a:lvl1pPr>
            <a:lvl2pPr marL="193675" indent="-192088" defTabSz="895350" eaLnBrk="1" hangingPunct="1">
              <a:buClr>
                <a:schemeClr val="tx2"/>
              </a:buClr>
              <a:buSzPct val="125000"/>
              <a:buFont typeface="Arial" charset="0"/>
              <a:buChar char="▪"/>
              <a:defRPr baseline="0">
                <a:latin typeface="+mn-lt"/>
              </a:defRPr>
            </a:lvl2pPr>
            <a:lvl3pPr marL="457200" indent="-261938" defTabSz="895350" eaLnBrk="1" hangingPunct="1">
              <a:buClr>
                <a:schemeClr val="tx2"/>
              </a:buClr>
              <a:buSzPct val="120000"/>
              <a:buFont typeface="Arial" charset="0"/>
              <a:buChar char="–"/>
              <a:defRPr baseline="0">
                <a:latin typeface="+mn-lt"/>
              </a:defRPr>
            </a:lvl3pPr>
            <a:lvl4pPr marL="614363" indent="-155575" defTabSz="895350" eaLnBrk="1" hangingPunct="1">
              <a:buClr>
                <a:schemeClr val="tx2"/>
              </a:buClr>
              <a:buSzPct val="120000"/>
              <a:buFont typeface="Arial" charset="0"/>
              <a:buChar char="▫"/>
              <a:defRPr baseline="0">
                <a:latin typeface="+mn-lt"/>
              </a:defRPr>
            </a:lvl4pPr>
            <a:lvl5pPr marL="749808"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marL="1166" lvl="1" indent="0">
              <a:buClr>
                <a:srgbClr val="000000"/>
              </a:buClr>
              <a:buNone/>
            </a:pPr>
            <a:r>
              <a:rPr lang="en-US" sz="1050" b="1">
                <a:latin typeface="Arial" panose="020B0604020202020204" pitchFamily="34" charset="0"/>
                <a:cs typeface="Arial" panose="020B0604020202020204" pitchFamily="34" charset="0"/>
              </a:rPr>
              <a:t>XX</a:t>
            </a:r>
          </a:p>
          <a:p>
            <a:pPr marL="1166" lvl="1" indent="0">
              <a:buClr>
                <a:srgbClr val="000000"/>
              </a:buClr>
              <a:buNone/>
            </a:pPr>
            <a:r>
              <a:rPr lang="en-US" sz="1050">
                <a:latin typeface="Arial" panose="020B0604020202020204" pitchFamily="34" charset="0"/>
                <a:cs typeface="Arial" panose="020B0604020202020204" pitchFamily="34" charset="0"/>
              </a:rPr>
              <a:t>xx</a:t>
            </a:r>
          </a:p>
        </p:txBody>
      </p:sp>
      <p:cxnSp>
        <p:nvCxnSpPr>
          <p:cNvPr id="8" name="Straight Connector 7">
            <a:extLst>
              <a:ext uri="{FF2B5EF4-FFF2-40B4-BE49-F238E27FC236}">
                <a16:creationId xmlns:a16="http://schemas.microsoft.com/office/drawing/2014/main" id="{0608298C-7F71-430C-8954-AD9C7285A331}"/>
              </a:ext>
            </a:extLst>
          </p:cNvPr>
          <p:cNvCxnSpPr/>
          <p:nvPr userDrawn="1"/>
        </p:nvCxnSpPr>
        <p:spPr>
          <a:xfrm>
            <a:off x="523083" y="1811338"/>
            <a:ext cx="8097838" cy="0"/>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837986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6_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nvPr>
        </p:nvGraphicFramePr>
        <p:xfrm>
          <a:off x="1625" y="1628"/>
          <a:ext cx="1619" cy="1619"/>
        </p:xfrm>
        <a:graphic>
          <a:graphicData uri="http://schemas.openxmlformats.org/presentationml/2006/ole">
            <mc:AlternateContent xmlns:mc="http://schemas.openxmlformats.org/markup-compatibility/2006">
              <mc:Choice xmlns:v="urn:schemas-microsoft-com:vml" Requires="v">
                <p:oleObj name="think-cell Slide" r:id="rId3" imgW="6350000" imgH="6350000" progId="TCLayout.ActiveDocument.1">
                  <p:embed/>
                </p:oleObj>
              </mc:Choice>
              <mc:Fallback>
                <p:oleObj name="think-cell Slide" r:id="rId3" imgW="6350000" imgH="6350000" progId="TCLayout.ActiveDocument.1">
                  <p:embed/>
                  <p:pic>
                    <p:nvPicPr>
                      <p:cNvPr id="3" name="Object 2" hidden="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25" y="1628"/>
                        <a:ext cx="1619" cy="1619"/>
                      </a:xfrm>
                      <a:prstGeom prst="rect">
                        <a:avLst/>
                      </a:prstGeom>
                      <a:noFill/>
                      <a:extLst>
                        <a:ext uri="{909E8E84-426E-40dd-AFC4-6F175D3DCCD1}">
                          <a14:hiddenFill xmlns="" xmlns:a14="http://schemas.microsoft.com/office/drawing/2010/main">
                            <a:solidFill>
                              <a:srgbClr val="FFFFFF"/>
                            </a:solidFill>
                          </a14:hiddenFill>
                        </a:ext>
                      </a:extLst>
                    </p:spPr>
                  </p:pic>
                </p:oleObj>
              </mc:Fallback>
            </mc:AlternateContent>
          </a:graphicData>
        </a:graphic>
      </p:graphicFrame>
      <p:sp>
        <p:nvSpPr>
          <p:cNvPr id="2" name="McK 2. Slide Title"/>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43455608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_Title, subtitle &amp; 1 column text">
    <p:spTree>
      <p:nvGrpSpPr>
        <p:cNvPr id="1" name=""/>
        <p:cNvGrpSpPr/>
        <p:nvPr/>
      </p:nvGrpSpPr>
      <p:grpSpPr>
        <a:xfrm>
          <a:off x="0" y="0"/>
          <a:ext cx="0" cy="0"/>
          <a:chOff x="0" y="0"/>
          <a:chExt cx="0" cy="0"/>
        </a:xfrm>
      </p:grpSpPr>
      <p:sp>
        <p:nvSpPr>
          <p:cNvPr id="9" name="Text Placeholder 8"/>
          <p:cNvSpPr>
            <a:spLocks noGrp="1"/>
          </p:cNvSpPr>
          <p:nvPr>
            <p:ph type="body" sz="quarter" idx="13" hasCustomPrompt="1"/>
          </p:nvPr>
        </p:nvSpPr>
        <p:spPr>
          <a:xfrm>
            <a:off x="376239" y="651600"/>
            <a:ext cx="8371762" cy="757255"/>
          </a:xfrm>
          <a:prstGeom prst="rect">
            <a:avLst/>
          </a:prstGeom>
        </p:spPr>
        <p:txBody>
          <a:bodyPr lIns="0" tIns="0" rIns="0" bIns="0">
            <a:noAutofit/>
          </a:bodyPr>
          <a:lstStyle>
            <a:lvl1pPr marL="0" indent="0">
              <a:buNone/>
              <a:defRPr sz="1500" b="0">
                <a:solidFill>
                  <a:schemeClr val="tx2"/>
                </a:solidFill>
              </a:defRPr>
            </a:lvl1pPr>
          </a:lstStyle>
          <a:p>
            <a:pPr lvl="0"/>
            <a:r>
              <a:rPr lang="en-US" noProof="0"/>
              <a:t>Click to add subtitle</a:t>
            </a:r>
          </a:p>
        </p:txBody>
      </p:sp>
      <p:sp>
        <p:nvSpPr>
          <p:cNvPr id="14" name="Title Placeholder 1"/>
          <p:cNvSpPr>
            <a:spLocks noGrp="1"/>
          </p:cNvSpPr>
          <p:nvPr>
            <p:ph type="title"/>
          </p:nvPr>
        </p:nvSpPr>
        <p:spPr>
          <a:xfrm>
            <a:off x="376239" y="317503"/>
            <a:ext cx="8371762" cy="334101"/>
          </a:xfrm>
          <a:prstGeom prst="rect">
            <a:avLst/>
          </a:prstGeom>
        </p:spPr>
        <p:txBody>
          <a:bodyPr vert="horz" lIns="0" tIns="0" rIns="0" bIns="0" rtlCol="0" anchor="t" anchorCtr="0">
            <a:noAutofit/>
          </a:bodyPr>
          <a:lstStyle>
            <a:lvl1pPr>
              <a:defRPr/>
            </a:lvl1pPr>
          </a:lstStyle>
          <a:p>
            <a:r>
              <a:rPr lang="en-US" noProof="0"/>
              <a:t>Click to edit Master title style</a:t>
            </a:r>
          </a:p>
        </p:txBody>
      </p:sp>
      <p:sp>
        <p:nvSpPr>
          <p:cNvPr id="8" name="Text Placeholder 18"/>
          <p:cNvSpPr>
            <a:spLocks noGrp="1"/>
          </p:cNvSpPr>
          <p:nvPr>
            <p:ph idx="1"/>
          </p:nvPr>
        </p:nvSpPr>
        <p:spPr>
          <a:xfrm>
            <a:off x="376238" y="1665292"/>
            <a:ext cx="8374062" cy="4713911"/>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3508802156"/>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5235FBBB-93E3-4463-A735-4908A5672418}" type="datetime1">
              <a:rPr lang="en-US"/>
              <a:pPr>
                <a:defRPr/>
              </a:pPr>
              <a:t>7/28/2026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C3302BC5-986D-42D8-BF2F-B9D0692D83AF}" type="slidenum">
              <a:rPr lang="en-US" smtClean="0"/>
              <a:pPr>
                <a:defRPr/>
              </a:pPr>
              <a:t>‹#›</a:t>
            </a:fld>
            <a:endParaRPr lang="en-US"/>
          </a:p>
        </p:txBody>
      </p:sp>
      <p:sp>
        <p:nvSpPr>
          <p:cNvPr id="7" name="Title 1">
            <a:extLst>
              <a:ext uri="{FF2B5EF4-FFF2-40B4-BE49-F238E27FC236}">
                <a16:creationId xmlns:a16="http://schemas.microsoft.com/office/drawing/2014/main" id="{CA59ABB9-8F3F-454C-928B-7CDF9BEBC3D9}"/>
              </a:ext>
            </a:extLst>
          </p:cNvPr>
          <p:cNvSpPr>
            <a:spLocks noGrp="1"/>
          </p:cNvSpPr>
          <p:nvPr>
            <p:ph type="title"/>
          </p:nvPr>
        </p:nvSpPr>
        <p:spPr>
          <a:xfrm>
            <a:off x="457200" y="304800"/>
            <a:ext cx="6553200" cy="715963"/>
          </a:xfrm>
        </p:spPr>
        <p:txBody>
          <a:bodyPr/>
          <a:lstStyle>
            <a:lvl1pPr>
              <a:defRPr sz="3600">
                <a:latin typeface="Arial" panose="020B0604020202020204" pitchFamily="34" charset="0"/>
                <a:cs typeface="Arial" panose="020B0604020202020204" pitchFamily="34" charset="0"/>
              </a:defRPr>
            </a:lvl1pPr>
          </a:lstStyle>
          <a:p>
            <a:r>
              <a:rPr lang="en-US"/>
              <a:t>Click to edit Master title style</a:t>
            </a:r>
          </a:p>
        </p:txBody>
      </p:sp>
    </p:spTree>
    <p:custDataLst>
      <p:tags r:id="rId1"/>
    </p:custDataLst>
    <p:extLst>
      <p:ext uri="{BB962C8B-B14F-4D97-AF65-F5344CB8AC3E}">
        <p14:creationId xmlns:p14="http://schemas.microsoft.com/office/powerpoint/2010/main" val="197191170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2_Title only">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nvPr>
        </p:nvGraphicFramePr>
        <p:xfrm>
          <a:off x="1590" y="1588"/>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7" name="Object 6" hidden="1"/>
                      <p:cNvPicPr/>
                      <p:nvPr/>
                    </p:nvPicPr>
                    <p:blipFill>
                      <a:blip r:embed="rId5"/>
                      <a:stretch>
                        <a:fillRect/>
                      </a:stretch>
                    </p:blipFill>
                    <p:spPr>
                      <a:xfrm>
                        <a:off x="1590" y="1588"/>
                        <a:ext cx="1588" cy="1588"/>
                      </a:xfrm>
                      <a:prstGeom prst="rect">
                        <a:avLst/>
                      </a:prstGeom>
                    </p:spPr>
                  </p:pic>
                </p:oleObj>
              </mc:Fallback>
            </mc:AlternateContent>
          </a:graphicData>
        </a:graphic>
      </p:graphicFrame>
      <p:sp>
        <p:nvSpPr>
          <p:cNvPr id="5" name="Rectangle 4" hidden="1"/>
          <p:cNvSpPr/>
          <p:nvPr userDrawn="1">
            <p:custDataLst>
              <p:tags r:id="rId2"/>
            </p:custDataLst>
          </p:nvPr>
        </p:nvSpPr>
        <p:spPr>
          <a:xfrm>
            <a:off x="1"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425" b="1" i="0" baseline="0">
              <a:latin typeface="Arial"/>
              <a:ea typeface="+mj-ea"/>
              <a:cs typeface="Arial"/>
              <a:sym typeface="Arial"/>
            </a:endParaRPr>
          </a:p>
        </p:txBody>
      </p:sp>
      <p:sp>
        <p:nvSpPr>
          <p:cNvPr id="2" name="Title 1"/>
          <p:cNvSpPr>
            <a:spLocks noGrp="1"/>
          </p:cNvSpPr>
          <p:nvPr>
            <p:ph type="title"/>
          </p:nvPr>
        </p:nvSpPr>
        <p:spPr/>
        <p:txBody>
          <a:bodyPr/>
          <a:lstStyle/>
          <a:p>
            <a:r>
              <a:rPr lang="en-US"/>
              <a:t>Click to edit Master title style</a:t>
            </a:r>
          </a:p>
        </p:txBody>
      </p:sp>
      <p:sp>
        <p:nvSpPr>
          <p:cNvPr id="4" name="Text Placeholder 3"/>
          <p:cNvSpPr>
            <a:spLocks noGrp="1"/>
          </p:cNvSpPr>
          <p:nvPr>
            <p:ph type="body" sz="quarter" idx="10"/>
          </p:nvPr>
        </p:nvSpPr>
        <p:spPr>
          <a:xfrm>
            <a:off x="609600" y="1143003"/>
            <a:ext cx="7924800" cy="807913"/>
          </a:xfrm>
        </p:spPr>
        <p:txBody>
          <a:bodyPr wrap="square"/>
          <a:lstStyle>
            <a:lvl1pPr>
              <a:defRPr sz="1050"/>
            </a:lvl1pPr>
            <a:lvl2pPr>
              <a:defRPr sz="1050"/>
            </a:lvl2pPr>
            <a:lvl3pPr>
              <a:defRPr sz="1050"/>
            </a:lvl3pPr>
            <a:lvl4pPr>
              <a:defRPr sz="1050"/>
            </a:lvl4pPr>
            <a:lvl5pPr>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7016025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09DC024-4D28-434A-8D61-FB9FBC9E0418}"/>
              </a:ext>
            </a:extLst>
          </p:cNvPr>
          <p:cNvSpPr>
            <a:spLocks noGrp="1"/>
          </p:cNvSpPr>
          <p:nvPr>
            <p:ph type="dt" sz="half" idx="10"/>
          </p:nvPr>
        </p:nvSpPr>
        <p:spPr/>
        <p:txBody>
          <a:bodyPr/>
          <a:lstStyle/>
          <a:p>
            <a:fld id="{EB290D8A-AECD-4EF7-8339-23372B68CA52}" type="datetimeFigureOut">
              <a:rPr lang="en-US" smtClean="0"/>
              <a:t>7/28/2026</a:t>
            </a:fld>
            <a:endParaRPr lang="en-US"/>
          </a:p>
        </p:txBody>
      </p:sp>
      <p:sp>
        <p:nvSpPr>
          <p:cNvPr id="3" name="Footer Placeholder 2">
            <a:extLst>
              <a:ext uri="{FF2B5EF4-FFF2-40B4-BE49-F238E27FC236}">
                <a16:creationId xmlns:a16="http://schemas.microsoft.com/office/drawing/2014/main" id="{0C162194-519C-D753-50DD-BD43AB565BB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FD80344-A5F4-5655-4C24-168F5C3BB7C0}"/>
              </a:ext>
            </a:extLst>
          </p:cNvPr>
          <p:cNvSpPr>
            <a:spLocks noGrp="1"/>
          </p:cNvSpPr>
          <p:nvPr>
            <p:ph type="sldNum" sz="quarter" idx="12"/>
          </p:nvPr>
        </p:nvSpPr>
        <p:spPr/>
        <p:txBody>
          <a:bodyPr/>
          <a:lstStyle/>
          <a:p>
            <a:fld id="{9FE229A0-2FAA-401E-A1CB-2BA7F4140BE0}" type="slidenum">
              <a:rPr lang="en-US" smtClean="0"/>
              <a:t>‹#›</a:t>
            </a:fld>
            <a:endParaRPr lang="en-US"/>
          </a:p>
        </p:txBody>
      </p:sp>
    </p:spTree>
    <p:extLst>
      <p:ext uri="{BB962C8B-B14F-4D97-AF65-F5344CB8AC3E}">
        <p14:creationId xmlns:p14="http://schemas.microsoft.com/office/powerpoint/2010/main" val="219131633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05EA6E-AD9C-543B-897E-59362D8F8BF6}"/>
              </a:ext>
            </a:extLst>
          </p:cNvPr>
          <p:cNvSpPr>
            <a:spLocks noGrp="1"/>
          </p:cNvSpPr>
          <p:nvPr>
            <p:ph type="title"/>
          </p:nvPr>
        </p:nvSpPr>
        <p:spPr>
          <a:xfrm>
            <a:off x="629841" y="365126"/>
            <a:ext cx="7886700" cy="219291"/>
          </a:xfrm>
        </p:spPr>
        <p:txBody>
          <a:bodyPr/>
          <a:lstStyle/>
          <a:p>
            <a:r>
              <a:rPr lang="en-US"/>
              <a:t>Click to edit Master title style</a:t>
            </a:r>
          </a:p>
        </p:txBody>
      </p:sp>
      <p:sp>
        <p:nvSpPr>
          <p:cNvPr id="3" name="Text Placeholder 2">
            <a:extLst>
              <a:ext uri="{FF2B5EF4-FFF2-40B4-BE49-F238E27FC236}">
                <a16:creationId xmlns:a16="http://schemas.microsoft.com/office/drawing/2014/main" id="{6E7AD94D-B72A-8627-6DBC-E25E1156DEB8}"/>
              </a:ext>
            </a:extLst>
          </p:cNvPr>
          <p:cNvSpPr>
            <a:spLocks noGrp="1"/>
          </p:cNvSpPr>
          <p:nvPr>
            <p:ph type="body" idx="1"/>
          </p:nvPr>
        </p:nvSpPr>
        <p:spPr>
          <a:xfrm>
            <a:off x="629842" y="2228076"/>
            <a:ext cx="3868340" cy="27699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70E51383-B68E-0563-F348-212C1446A2A6}"/>
              </a:ext>
            </a:extLst>
          </p:cNvPr>
          <p:cNvSpPr>
            <a:spLocks noGrp="1"/>
          </p:cNvSpPr>
          <p:nvPr>
            <p:ph sz="half" idx="2"/>
          </p:nvPr>
        </p:nvSpPr>
        <p:spPr>
          <a:xfrm>
            <a:off x="629842" y="2505075"/>
            <a:ext cx="3868340" cy="92333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6799471-E4FE-CC5C-6354-7CCE2BFE9D2E}"/>
              </a:ext>
            </a:extLst>
          </p:cNvPr>
          <p:cNvSpPr>
            <a:spLocks noGrp="1"/>
          </p:cNvSpPr>
          <p:nvPr>
            <p:ph type="body" sz="quarter" idx="3"/>
          </p:nvPr>
        </p:nvSpPr>
        <p:spPr>
          <a:xfrm>
            <a:off x="4629151" y="2228076"/>
            <a:ext cx="3887391" cy="27699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34E1B4FA-09C1-5571-E32C-E2AA6B517844}"/>
              </a:ext>
            </a:extLst>
          </p:cNvPr>
          <p:cNvSpPr>
            <a:spLocks noGrp="1"/>
          </p:cNvSpPr>
          <p:nvPr>
            <p:ph sz="quarter" idx="4"/>
          </p:nvPr>
        </p:nvSpPr>
        <p:spPr>
          <a:xfrm>
            <a:off x="4629151" y="2505075"/>
            <a:ext cx="3887391" cy="92333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714A9D7-0BD3-AB34-5FF4-539F9A36D992}"/>
              </a:ext>
            </a:extLst>
          </p:cNvPr>
          <p:cNvSpPr>
            <a:spLocks noGrp="1"/>
          </p:cNvSpPr>
          <p:nvPr>
            <p:ph type="dt" sz="half" idx="10"/>
          </p:nvPr>
        </p:nvSpPr>
        <p:spPr/>
        <p:txBody>
          <a:bodyPr/>
          <a:lstStyle/>
          <a:p>
            <a:fld id="{EB290D8A-AECD-4EF7-8339-23372B68CA52}" type="datetimeFigureOut">
              <a:rPr lang="en-US" smtClean="0"/>
              <a:t>7/28/2026</a:t>
            </a:fld>
            <a:endParaRPr lang="en-US"/>
          </a:p>
        </p:txBody>
      </p:sp>
      <p:sp>
        <p:nvSpPr>
          <p:cNvPr id="8" name="Footer Placeholder 7">
            <a:extLst>
              <a:ext uri="{FF2B5EF4-FFF2-40B4-BE49-F238E27FC236}">
                <a16:creationId xmlns:a16="http://schemas.microsoft.com/office/drawing/2014/main" id="{25BFA5F0-09FA-BCB7-7475-D9636A3E5C6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FF11DEE-ED97-8650-55A9-0915E1AEFAB3}"/>
              </a:ext>
            </a:extLst>
          </p:cNvPr>
          <p:cNvSpPr>
            <a:spLocks noGrp="1"/>
          </p:cNvSpPr>
          <p:nvPr>
            <p:ph type="sldNum" sz="quarter" idx="12"/>
          </p:nvPr>
        </p:nvSpPr>
        <p:spPr/>
        <p:txBody>
          <a:bodyPr/>
          <a:lstStyle/>
          <a:p>
            <a:fld id="{9FE229A0-2FAA-401E-A1CB-2BA7F4140BE0}" type="slidenum">
              <a:rPr lang="en-US" smtClean="0"/>
              <a:t>‹#›</a:t>
            </a:fld>
            <a:endParaRPr lang="en-US"/>
          </a:p>
        </p:txBody>
      </p:sp>
    </p:spTree>
    <p:extLst>
      <p:ext uri="{BB962C8B-B14F-4D97-AF65-F5344CB8AC3E}">
        <p14:creationId xmlns:p14="http://schemas.microsoft.com/office/powerpoint/2010/main" val="71858688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3_Topic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US"/>
              <a:t>Click to edit Master title style</a:t>
            </a:r>
          </a:p>
        </p:txBody>
      </p:sp>
      <p:sp>
        <p:nvSpPr>
          <p:cNvPr id="6" name="Text Placeholder 5"/>
          <p:cNvSpPr>
            <a:spLocks noGrp="1"/>
          </p:cNvSpPr>
          <p:nvPr>
            <p:ph type="body" sz="quarter" idx="10" hasCustomPrompt="1"/>
          </p:nvPr>
        </p:nvSpPr>
        <p:spPr>
          <a:xfrm>
            <a:off x="228600" y="1371600"/>
            <a:ext cx="1737360" cy="990600"/>
          </a:xfrm>
          <a:solidFill>
            <a:schemeClr val="accent1"/>
          </a:solidFill>
        </p:spPr>
        <p:txBody>
          <a:bodyPr anchor="ctr">
            <a:noAutofit/>
          </a:bodyPr>
          <a:lstStyle>
            <a:lvl1pPr algn="ctr">
              <a:defRPr baseline="0"/>
            </a:lvl1pPr>
          </a:lstStyle>
          <a:p>
            <a:pPr lvl="0"/>
            <a:r>
              <a:rPr lang="en-US"/>
              <a:t>Add Text</a:t>
            </a:r>
          </a:p>
        </p:txBody>
      </p:sp>
      <p:sp>
        <p:nvSpPr>
          <p:cNvPr id="18" name="Text Placeholder 5"/>
          <p:cNvSpPr>
            <a:spLocks noGrp="1"/>
          </p:cNvSpPr>
          <p:nvPr>
            <p:ph type="body" sz="quarter" idx="11" hasCustomPrompt="1"/>
          </p:nvPr>
        </p:nvSpPr>
        <p:spPr>
          <a:xfrm>
            <a:off x="228600" y="2565400"/>
            <a:ext cx="1737360" cy="990600"/>
          </a:xfrm>
          <a:solidFill>
            <a:schemeClr val="accent1"/>
          </a:solidFill>
        </p:spPr>
        <p:txBody>
          <a:bodyPr anchor="ctr">
            <a:noAutofit/>
          </a:bodyPr>
          <a:lstStyle>
            <a:lvl1pPr algn="ctr">
              <a:defRPr baseline="0"/>
            </a:lvl1pPr>
          </a:lstStyle>
          <a:p>
            <a:pPr lvl="0"/>
            <a:r>
              <a:rPr lang="en-US"/>
              <a:t>Add Text</a:t>
            </a:r>
          </a:p>
        </p:txBody>
      </p:sp>
      <p:sp>
        <p:nvSpPr>
          <p:cNvPr id="19" name="Text Placeholder 5"/>
          <p:cNvSpPr>
            <a:spLocks noGrp="1"/>
          </p:cNvSpPr>
          <p:nvPr>
            <p:ph type="body" sz="quarter" idx="12" hasCustomPrompt="1"/>
          </p:nvPr>
        </p:nvSpPr>
        <p:spPr>
          <a:xfrm>
            <a:off x="228600" y="3759200"/>
            <a:ext cx="1737360" cy="990600"/>
          </a:xfrm>
          <a:solidFill>
            <a:schemeClr val="accent1"/>
          </a:solidFill>
        </p:spPr>
        <p:txBody>
          <a:bodyPr anchor="ctr">
            <a:noAutofit/>
          </a:bodyPr>
          <a:lstStyle>
            <a:lvl1pPr algn="ctr">
              <a:defRPr baseline="0"/>
            </a:lvl1pPr>
          </a:lstStyle>
          <a:p>
            <a:pPr lvl="0"/>
            <a:r>
              <a:rPr lang="en-US"/>
              <a:t>Add Text</a:t>
            </a:r>
          </a:p>
        </p:txBody>
      </p:sp>
      <p:sp>
        <p:nvSpPr>
          <p:cNvPr id="20" name="Text Placeholder 5"/>
          <p:cNvSpPr>
            <a:spLocks noGrp="1"/>
          </p:cNvSpPr>
          <p:nvPr>
            <p:ph type="body" sz="quarter" idx="13" hasCustomPrompt="1"/>
          </p:nvPr>
        </p:nvSpPr>
        <p:spPr>
          <a:xfrm>
            <a:off x="228600" y="4953000"/>
            <a:ext cx="1737360" cy="990600"/>
          </a:xfrm>
          <a:solidFill>
            <a:schemeClr val="accent1"/>
          </a:solidFill>
        </p:spPr>
        <p:txBody>
          <a:bodyPr anchor="ctr">
            <a:noAutofit/>
          </a:bodyPr>
          <a:lstStyle>
            <a:lvl1pPr algn="ctr">
              <a:defRPr baseline="0"/>
            </a:lvl1pPr>
          </a:lstStyle>
          <a:p>
            <a:pPr lvl="0"/>
            <a:r>
              <a:rPr lang="en-US"/>
              <a:t>Add Text</a:t>
            </a:r>
          </a:p>
        </p:txBody>
      </p:sp>
      <p:sp>
        <p:nvSpPr>
          <p:cNvPr id="24" name="Text Placeholder 23"/>
          <p:cNvSpPr>
            <a:spLocks noGrp="1"/>
          </p:cNvSpPr>
          <p:nvPr>
            <p:ph type="body" sz="quarter" idx="14" hasCustomPrompt="1"/>
          </p:nvPr>
        </p:nvSpPr>
        <p:spPr>
          <a:xfrm>
            <a:off x="2286000" y="990603"/>
            <a:ext cx="1219200" cy="184666"/>
          </a:xfrm>
        </p:spPr>
        <p:txBody>
          <a:bodyPr/>
          <a:lstStyle>
            <a:lvl1pPr>
              <a:defRPr baseline="0"/>
            </a:lvl1pPr>
          </a:lstStyle>
          <a:p>
            <a:pPr lvl="0"/>
            <a:r>
              <a:rPr lang="en-US"/>
              <a:t>Item 1</a:t>
            </a:r>
          </a:p>
        </p:txBody>
      </p:sp>
      <p:sp>
        <p:nvSpPr>
          <p:cNvPr id="25" name="Text Placeholder 23"/>
          <p:cNvSpPr>
            <a:spLocks noGrp="1"/>
          </p:cNvSpPr>
          <p:nvPr>
            <p:ph type="body" sz="quarter" idx="15" hasCustomPrompt="1"/>
          </p:nvPr>
        </p:nvSpPr>
        <p:spPr>
          <a:xfrm>
            <a:off x="4686300" y="990603"/>
            <a:ext cx="1219200" cy="184666"/>
          </a:xfrm>
        </p:spPr>
        <p:txBody>
          <a:bodyPr/>
          <a:lstStyle>
            <a:lvl1pPr>
              <a:defRPr baseline="0"/>
            </a:lvl1pPr>
          </a:lstStyle>
          <a:p>
            <a:pPr lvl="0"/>
            <a:r>
              <a:rPr lang="en-US"/>
              <a:t>Item 2</a:t>
            </a:r>
          </a:p>
        </p:txBody>
      </p:sp>
      <p:sp>
        <p:nvSpPr>
          <p:cNvPr id="26" name="Text Placeholder 23"/>
          <p:cNvSpPr>
            <a:spLocks noGrp="1"/>
          </p:cNvSpPr>
          <p:nvPr>
            <p:ph type="body" sz="quarter" idx="16" hasCustomPrompt="1"/>
          </p:nvPr>
        </p:nvSpPr>
        <p:spPr>
          <a:xfrm>
            <a:off x="7086600" y="990603"/>
            <a:ext cx="1219200" cy="184666"/>
          </a:xfrm>
        </p:spPr>
        <p:txBody>
          <a:bodyPr/>
          <a:lstStyle>
            <a:lvl1pPr>
              <a:defRPr baseline="0"/>
            </a:lvl1pPr>
          </a:lstStyle>
          <a:p>
            <a:pPr lvl="0"/>
            <a:r>
              <a:rPr lang="en-US"/>
              <a:t>Item 3</a:t>
            </a:r>
          </a:p>
        </p:txBody>
      </p:sp>
    </p:spTree>
    <p:extLst>
      <p:ext uri="{BB962C8B-B14F-4D97-AF65-F5344CB8AC3E}">
        <p14:creationId xmlns:p14="http://schemas.microsoft.com/office/powerpoint/2010/main" val="29038962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_Text">
  <p:cSld name="Title_Text">
    <p:spTree>
      <p:nvGrpSpPr>
        <p:cNvPr id="1" name="Shape 30"/>
        <p:cNvGrpSpPr/>
        <p:nvPr/>
      </p:nvGrpSpPr>
      <p:grpSpPr>
        <a:xfrm>
          <a:off x="0" y="0"/>
          <a:ext cx="0" cy="0"/>
          <a:chOff x="0" y="0"/>
          <a:chExt cx="0" cy="0"/>
        </a:xfrm>
      </p:grpSpPr>
      <p:sp>
        <p:nvSpPr>
          <p:cNvPr id="31" name="Google Shape;31;p16"/>
          <p:cNvSpPr txBox="1">
            <a:spLocks noGrp="1"/>
          </p:cNvSpPr>
          <p:nvPr>
            <p:ph type="title"/>
          </p:nvPr>
        </p:nvSpPr>
        <p:spPr>
          <a:xfrm>
            <a:off x="174950" y="234870"/>
            <a:ext cx="8053675" cy="219291"/>
          </a:xfrm>
          <a:prstGeom prst="rect">
            <a:avLst/>
          </a:prstGeom>
          <a:noFill/>
          <a:ln>
            <a:noFill/>
          </a:ln>
        </p:spPr>
        <p:txBody>
          <a:bodyPr spcFirstLastPara="1" wrap="square" lIns="0" tIns="0" rIns="0" bIns="0" anchor="t" anchorCtr="0">
            <a:sp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edit Master title style</a:t>
            </a:r>
            <a:endParaRPr/>
          </a:p>
        </p:txBody>
      </p:sp>
      <p:sp>
        <p:nvSpPr>
          <p:cNvPr id="32" name="Google Shape;32;p16"/>
          <p:cNvSpPr txBox="1">
            <a:spLocks noGrp="1"/>
          </p:cNvSpPr>
          <p:nvPr>
            <p:ph type="body" idx="1"/>
          </p:nvPr>
        </p:nvSpPr>
        <p:spPr>
          <a:xfrm>
            <a:off x="228600" y="838200"/>
            <a:ext cx="8763000" cy="5486400"/>
          </a:xfrm>
          <a:prstGeom prst="rect">
            <a:avLst/>
          </a:prstGeom>
          <a:noFill/>
          <a:ln>
            <a:noFill/>
          </a:ln>
        </p:spPr>
        <p:txBody>
          <a:bodyPr spcFirstLastPara="1" wrap="square" lIns="91425" tIns="45700" rIns="91425" bIns="45700" anchor="t" anchorCtr="0">
            <a:noAutofit/>
          </a:bodyPr>
          <a:lstStyle>
            <a:lvl1pPr marL="144661" marR="0" lvl="0" indent="-72331" algn="l" rtl="0">
              <a:lnSpc>
                <a:spcPct val="100000"/>
              </a:lnSpc>
              <a:spcBef>
                <a:spcPts val="0"/>
              </a:spcBef>
              <a:spcAft>
                <a:spcPts val="0"/>
              </a:spcAft>
              <a:buClr>
                <a:srgbClr val="000000"/>
              </a:buClr>
              <a:buSzPts val="1400"/>
              <a:buFont typeface="Arial"/>
              <a:buNone/>
              <a:defRPr sz="506" b="0" i="0" u="none" strike="noStrike" cap="none">
                <a:solidFill>
                  <a:schemeClr val="dk1"/>
                </a:solidFill>
                <a:latin typeface="Arial"/>
                <a:ea typeface="Arial"/>
                <a:cs typeface="Arial"/>
                <a:sym typeface="Arial"/>
              </a:defRPr>
            </a:lvl1pPr>
            <a:lvl2pPr marL="289322" marR="0" lvl="1" indent="-110906" algn="l" rtl="0">
              <a:lnSpc>
                <a:spcPct val="100000"/>
              </a:lnSpc>
              <a:spcBef>
                <a:spcPts val="191"/>
              </a:spcBef>
              <a:spcAft>
                <a:spcPts val="0"/>
              </a:spcAft>
              <a:buClr>
                <a:schemeClr val="dk2"/>
              </a:buClr>
              <a:buSzPts val="1920"/>
              <a:buFont typeface="Arial"/>
              <a:buChar char="•"/>
              <a:defRPr sz="506" b="0" i="0" u="none" strike="noStrike" cap="none">
                <a:solidFill>
                  <a:schemeClr val="dk1"/>
                </a:solidFill>
                <a:latin typeface="Arial"/>
                <a:ea typeface="Arial"/>
                <a:cs typeface="Arial"/>
                <a:sym typeface="Arial"/>
              </a:defRPr>
            </a:lvl2pPr>
            <a:lvl3pPr marL="433983" marR="0" lvl="2" indent="-98048" algn="l" rtl="0">
              <a:lnSpc>
                <a:spcPct val="100000"/>
              </a:lnSpc>
              <a:spcBef>
                <a:spcPts val="191"/>
              </a:spcBef>
              <a:spcAft>
                <a:spcPts val="0"/>
              </a:spcAft>
              <a:buClr>
                <a:schemeClr val="dk2"/>
              </a:buClr>
              <a:buSzPts val="1280"/>
              <a:buFont typeface="Courier New"/>
              <a:buChar char="o"/>
              <a:defRPr sz="506" b="0" i="0" u="none" strike="noStrike" cap="none">
                <a:solidFill>
                  <a:schemeClr val="dk1"/>
                </a:solidFill>
                <a:latin typeface="Arial"/>
                <a:ea typeface="Arial"/>
                <a:cs typeface="Arial"/>
                <a:sym typeface="Arial"/>
              </a:defRPr>
            </a:lvl3pPr>
            <a:lvl4pPr marL="578644" marR="0" lvl="3" indent="-104478" algn="l" rtl="0">
              <a:lnSpc>
                <a:spcPct val="100000"/>
              </a:lnSpc>
              <a:spcBef>
                <a:spcPts val="191"/>
              </a:spcBef>
              <a:spcAft>
                <a:spcPts val="0"/>
              </a:spcAft>
              <a:buClr>
                <a:schemeClr val="dk2"/>
              </a:buClr>
              <a:buSzPts val="1600"/>
              <a:buFont typeface="Noto Sans Symbols"/>
              <a:buChar char="▪"/>
              <a:defRPr sz="506" b="0" i="0" u="none" strike="noStrike" cap="none">
                <a:solidFill>
                  <a:schemeClr val="dk1"/>
                </a:solidFill>
                <a:latin typeface="Arial"/>
                <a:ea typeface="Arial"/>
                <a:cs typeface="Arial"/>
                <a:sym typeface="Arial"/>
              </a:defRPr>
            </a:lvl4pPr>
            <a:lvl5pPr marL="723305" marR="0" lvl="4" indent="-100941" algn="l" rtl="0">
              <a:lnSpc>
                <a:spcPct val="100000"/>
              </a:lnSpc>
              <a:spcBef>
                <a:spcPts val="191"/>
              </a:spcBef>
              <a:spcAft>
                <a:spcPts val="0"/>
              </a:spcAft>
              <a:buClr>
                <a:schemeClr val="dk2"/>
              </a:buClr>
              <a:buSzPts val="1424"/>
              <a:buFont typeface="Arial"/>
              <a:buChar char="-"/>
              <a:defRPr sz="506" b="0" i="0" u="none" strike="noStrike" cap="none">
                <a:solidFill>
                  <a:schemeClr val="dk1"/>
                </a:solidFill>
                <a:latin typeface="Arial"/>
                <a:ea typeface="Arial"/>
                <a:cs typeface="Arial"/>
                <a:sym typeface="Arial"/>
              </a:defRPr>
            </a:lvl5pPr>
            <a:lvl6pPr marL="867966" marR="0" lvl="5" indent="-100941" algn="l" rtl="0">
              <a:lnSpc>
                <a:spcPct val="100000"/>
              </a:lnSpc>
              <a:spcBef>
                <a:spcPts val="191"/>
              </a:spcBef>
              <a:spcAft>
                <a:spcPts val="0"/>
              </a:spcAft>
              <a:buClr>
                <a:schemeClr val="dk2"/>
              </a:buClr>
              <a:buSzPts val="1424"/>
              <a:buFont typeface="Arial"/>
              <a:buChar char="-"/>
              <a:defRPr sz="506" b="0" i="0" u="none" strike="noStrike" cap="none">
                <a:solidFill>
                  <a:schemeClr val="dk1"/>
                </a:solidFill>
                <a:latin typeface="Arial"/>
                <a:ea typeface="Arial"/>
                <a:cs typeface="Arial"/>
                <a:sym typeface="Arial"/>
              </a:defRPr>
            </a:lvl6pPr>
            <a:lvl7pPr marL="1012627" marR="0" lvl="6" indent="-100941" algn="l" rtl="0">
              <a:lnSpc>
                <a:spcPct val="100000"/>
              </a:lnSpc>
              <a:spcBef>
                <a:spcPts val="0"/>
              </a:spcBef>
              <a:spcAft>
                <a:spcPts val="0"/>
              </a:spcAft>
              <a:buClr>
                <a:schemeClr val="dk2"/>
              </a:buClr>
              <a:buSzPts val="1424"/>
              <a:buFont typeface="Arial"/>
              <a:buChar char="-"/>
              <a:defRPr sz="506" b="0" i="0" u="none" strike="noStrike" cap="none">
                <a:solidFill>
                  <a:schemeClr val="dk1"/>
                </a:solidFill>
                <a:latin typeface="Arial"/>
                <a:ea typeface="Arial"/>
                <a:cs typeface="Arial"/>
                <a:sym typeface="Arial"/>
              </a:defRPr>
            </a:lvl7pPr>
            <a:lvl8pPr marL="1157288" marR="0" lvl="7" indent="-100941" algn="l" rtl="0">
              <a:lnSpc>
                <a:spcPct val="100000"/>
              </a:lnSpc>
              <a:spcBef>
                <a:spcPts val="0"/>
              </a:spcBef>
              <a:spcAft>
                <a:spcPts val="0"/>
              </a:spcAft>
              <a:buClr>
                <a:schemeClr val="dk2"/>
              </a:buClr>
              <a:buSzPts val="1424"/>
              <a:buFont typeface="Arial"/>
              <a:buChar char="-"/>
              <a:defRPr sz="506" b="0" i="0" u="none" strike="noStrike" cap="none">
                <a:solidFill>
                  <a:schemeClr val="dk1"/>
                </a:solidFill>
                <a:latin typeface="Arial"/>
                <a:ea typeface="Arial"/>
                <a:cs typeface="Arial"/>
                <a:sym typeface="Arial"/>
              </a:defRPr>
            </a:lvl8pPr>
            <a:lvl9pPr marL="1301948" marR="0" lvl="8" indent="-100941" algn="l" rtl="0">
              <a:lnSpc>
                <a:spcPct val="100000"/>
              </a:lnSpc>
              <a:spcBef>
                <a:spcPts val="0"/>
              </a:spcBef>
              <a:spcAft>
                <a:spcPts val="0"/>
              </a:spcAft>
              <a:buClr>
                <a:schemeClr val="dk2"/>
              </a:buClr>
              <a:buSzPts val="1424"/>
              <a:buFont typeface="Arial"/>
              <a:buChar char="-"/>
              <a:defRPr sz="506" b="0" i="0" u="none" strike="noStrike" cap="none">
                <a:solidFill>
                  <a:schemeClr val="dk1"/>
                </a:solidFill>
                <a:latin typeface="Arial"/>
                <a:ea typeface="Arial"/>
                <a:cs typeface="Arial"/>
                <a:sym typeface="Arial"/>
              </a:defRPr>
            </a:lvl9pPr>
          </a:lstStyle>
          <a:p>
            <a:pPr lvl="0"/>
            <a:r>
              <a:rPr lang="en-US"/>
              <a:t>Click to edit Master text styles</a:t>
            </a:r>
          </a:p>
        </p:txBody>
      </p:sp>
    </p:spTree>
    <p:extLst>
      <p:ext uri="{BB962C8B-B14F-4D97-AF65-F5344CB8AC3E}">
        <p14:creationId xmlns:p14="http://schemas.microsoft.com/office/powerpoint/2010/main" val="16915446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Content Page_FULL with Title Line">
    <p:spTree>
      <p:nvGrpSpPr>
        <p:cNvPr id="1" name=""/>
        <p:cNvGrpSpPr/>
        <p:nvPr/>
      </p:nvGrpSpPr>
      <p:grpSpPr>
        <a:xfrm>
          <a:off x="0" y="0"/>
          <a:ext cx="0" cy="0"/>
          <a:chOff x="0" y="0"/>
          <a:chExt cx="0" cy="0"/>
        </a:xfrm>
      </p:grpSpPr>
      <p:sp>
        <p:nvSpPr>
          <p:cNvPr id="9" name="Content Placeholder 2"/>
          <p:cNvSpPr>
            <a:spLocks noGrp="1"/>
          </p:cNvSpPr>
          <p:nvPr>
            <p:ph idx="1"/>
          </p:nvPr>
        </p:nvSpPr>
        <p:spPr>
          <a:xfrm>
            <a:off x="169607" y="1092529"/>
            <a:ext cx="7912511" cy="923330"/>
          </a:xfrm>
        </p:spPr>
        <p:txBody>
          <a:bodyPr/>
          <a:lstStyle>
            <a:lvl1pPr marL="342900" indent="-342900">
              <a:buFontTx/>
              <a:buBlip>
                <a:blip r:embed="rId2"/>
              </a:buBlip>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itle Placeholder 1"/>
          <p:cNvSpPr>
            <a:spLocks noGrp="1"/>
          </p:cNvSpPr>
          <p:nvPr>
            <p:ph type="title"/>
          </p:nvPr>
        </p:nvSpPr>
        <p:spPr>
          <a:xfrm>
            <a:off x="176981" y="334385"/>
            <a:ext cx="7905137" cy="650567"/>
          </a:xfrm>
          <a:prstGeom prst="rect">
            <a:avLst/>
          </a:prstGeom>
        </p:spPr>
        <p:txBody>
          <a:bodyPr vert="horz" lIns="91440" tIns="45720" rIns="91440" bIns="45720" rtlCol="0" anchor="ctr">
            <a:normAutofit/>
          </a:bodyPr>
          <a:lstStyle>
            <a:lvl1pPr>
              <a:defRPr>
                <a:solidFill>
                  <a:schemeClr val="accent1"/>
                </a:solidFill>
              </a:defRPr>
            </a:lvl1pPr>
          </a:lstStyle>
          <a:p>
            <a:r>
              <a:rPr lang="en-US"/>
              <a:t>Click to edit Master title style</a:t>
            </a:r>
          </a:p>
        </p:txBody>
      </p:sp>
      <p:cxnSp>
        <p:nvCxnSpPr>
          <p:cNvPr id="4" name="Straight Connector 6">
            <a:extLst>
              <a:ext uri="{FF2B5EF4-FFF2-40B4-BE49-F238E27FC236}">
                <a16:creationId xmlns:a16="http://schemas.microsoft.com/office/drawing/2014/main" id="{8A384ACE-91A9-4830-978A-F763A97E37AD}"/>
              </a:ext>
            </a:extLst>
          </p:cNvPr>
          <p:cNvCxnSpPr>
            <a:cxnSpLocks noChangeShapeType="1"/>
          </p:cNvCxnSpPr>
          <p:nvPr userDrawn="1"/>
        </p:nvCxnSpPr>
        <p:spPr bwMode="auto">
          <a:xfrm>
            <a:off x="286598" y="984948"/>
            <a:ext cx="6479381" cy="0"/>
          </a:xfrm>
          <a:prstGeom prst="line">
            <a:avLst/>
          </a:prstGeom>
          <a:ln>
            <a:headEnd/>
            <a:tailEn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204081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atin typeface="Arial" panose="020B0604020202020204" pitchFamily="34" charset="0"/>
                <a:cs typeface="Arial" panose="020B0604020202020204" pitchFamily="34" charset="0"/>
              </a:defRPr>
            </a:lvl1p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52E95BFF-286A-40BF-99C9-B75D3B1C4BA6}" type="datetime1">
              <a:rPr lang="en-US"/>
              <a:pPr>
                <a:defRPr/>
              </a:pPr>
              <a:t>7/28/2026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EEEDA35D-121F-4BCE-A2B8-5BDD75225AF7}" type="slidenum">
              <a:rPr lang="en-US" smtClean="0"/>
              <a:pPr>
                <a:defRPr/>
              </a:pPr>
              <a:t>‹#›</a:t>
            </a:fld>
            <a:endParaRPr lang="en-US"/>
          </a:p>
        </p:txBody>
      </p:sp>
    </p:spTree>
    <p:extLst>
      <p:ext uri="{BB962C8B-B14F-4D97-AF65-F5344CB8AC3E}">
        <p14:creationId xmlns:p14="http://schemas.microsoft.com/office/powerpoint/2010/main" val="30665652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atin typeface="Arial" panose="020B0604020202020204" pitchFamily="34" charset="0"/>
                <a:cs typeface="Arial" panose="020B0604020202020204" pitchFamily="34" charset="0"/>
              </a:defRPr>
            </a:lvl1p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A9C1D042-7983-4D6D-850C-4431766E351C}" type="datetime1">
              <a:rPr lang="en-US"/>
              <a:pPr>
                <a:defRPr/>
              </a:pPr>
              <a:t>7/28/2026</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2F634362-9AFF-481E-9165-DDE67710E77E}" type="slidenum">
              <a:rPr lang="en-US" smtClean="0"/>
              <a:pPr>
                <a:defRPr/>
              </a:pPr>
              <a:t>‹#›</a:t>
            </a:fld>
            <a:endParaRPr lang="en-US"/>
          </a:p>
        </p:txBody>
      </p:sp>
    </p:spTree>
    <p:extLst>
      <p:ext uri="{BB962C8B-B14F-4D97-AF65-F5344CB8AC3E}">
        <p14:creationId xmlns:p14="http://schemas.microsoft.com/office/powerpoint/2010/main" val="3524897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1346F7B3-6B0D-43F4-A0D9-0D3207988553}" type="datetime1">
              <a:rPr lang="en-US"/>
              <a:pPr>
                <a:defRPr/>
              </a:pPr>
              <a:t>7/28/2026</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B543FC28-71BB-4923-9EC4-7D01669BF51C}" type="slidenum">
              <a:rPr lang="en-US" smtClean="0"/>
              <a:pPr>
                <a:defRPr/>
              </a:pPr>
              <a:t>‹#›</a:t>
            </a:fld>
            <a:endParaRPr lang="en-US"/>
          </a:p>
        </p:txBody>
      </p:sp>
      <p:sp>
        <p:nvSpPr>
          <p:cNvPr id="6" name="Title 1">
            <a:extLst>
              <a:ext uri="{FF2B5EF4-FFF2-40B4-BE49-F238E27FC236}">
                <a16:creationId xmlns:a16="http://schemas.microsoft.com/office/drawing/2014/main" id="{8FA1304B-6803-4FFB-A654-94EA28C896ED}"/>
              </a:ext>
            </a:extLst>
          </p:cNvPr>
          <p:cNvSpPr>
            <a:spLocks noGrp="1"/>
          </p:cNvSpPr>
          <p:nvPr>
            <p:ph type="title"/>
          </p:nvPr>
        </p:nvSpPr>
        <p:spPr>
          <a:xfrm>
            <a:off x="457200" y="304800"/>
            <a:ext cx="6553200" cy="715963"/>
          </a:xfrm>
        </p:spPr>
        <p:txBody>
          <a:bodyPr/>
          <a:lstStyle>
            <a:lvl1pPr>
              <a:defRPr sz="3600">
                <a:latin typeface="Arial" panose="020B0604020202020204" pitchFamily="34" charset="0"/>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27722258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atin typeface="Arial" panose="020B0604020202020204" pitchFamily="34" charset="0"/>
                <a:cs typeface="Arial" panose="020B0604020202020204" pitchFamily="34" charset="0"/>
              </a:defRPr>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latin typeface="Arial" panose="020B0604020202020204" pitchFamily="34" charset="0"/>
                <a:cs typeface="Arial" panose="020B0604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AB025EF6-9352-445C-B7BB-7854EFDC869F}" type="datetime1">
              <a:rPr lang="en-US"/>
              <a:pPr>
                <a:defRPr/>
              </a:pPr>
              <a:t>7/28/2026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23C09D53-7AEC-4C3D-B4B0-764829EA3DA3}" type="slidenum">
              <a:rPr lang="en-US" smtClean="0"/>
              <a:pPr>
                <a:defRPr/>
              </a:pPr>
              <a:t>‹#›</a:t>
            </a:fld>
            <a:endParaRPr lang="en-US"/>
          </a:p>
        </p:txBody>
      </p:sp>
    </p:spTree>
    <p:extLst>
      <p:ext uri="{BB962C8B-B14F-4D97-AF65-F5344CB8AC3E}">
        <p14:creationId xmlns:p14="http://schemas.microsoft.com/office/powerpoint/2010/main" val="15097756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Table">
    <p:spTree>
      <p:nvGrpSpPr>
        <p:cNvPr id="1" name=""/>
        <p:cNvGrpSpPr/>
        <p:nvPr/>
      </p:nvGrpSpPr>
      <p:grpSpPr>
        <a:xfrm>
          <a:off x="0" y="0"/>
          <a:ext cx="0" cy="0"/>
          <a:chOff x="0" y="0"/>
          <a:chExt cx="0" cy="0"/>
        </a:xfrm>
      </p:grpSpPr>
      <p:sp>
        <p:nvSpPr>
          <p:cNvPr id="3" name="Table Placeholder 2"/>
          <p:cNvSpPr>
            <a:spLocks noGrp="1"/>
          </p:cNvSpPr>
          <p:nvPr>
            <p:ph type="tbl" idx="1"/>
          </p:nvPr>
        </p:nvSpPr>
        <p:spPr>
          <a:xfrm>
            <a:off x="457200" y="1600200"/>
            <a:ext cx="8229600" cy="4525963"/>
          </a:xfrm>
        </p:spPr>
        <p:txBody>
          <a:bodyPr/>
          <a:lstStyle>
            <a:lvl1pPr>
              <a:defRPr>
                <a:latin typeface="Arial" panose="020B0604020202020204" pitchFamily="34" charset="0"/>
                <a:cs typeface="Arial" panose="020B0604020202020204" pitchFamily="34" charset="0"/>
              </a:defRPr>
            </a:lvl1pPr>
          </a:lstStyle>
          <a:p>
            <a:pPr lvl="0"/>
            <a:r>
              <a:rPr lang="en-US" noProof="0"/>
              <a:t>Click icon to add table</a:t>
            </a:r>
          </a:p>
        </p:txBody>
      </p:sp>
      <p:sp>
        <p:nvSpPr>
          <p:cNvPr id="4" name="Date Placeholder 3"/>
          <p:cNvSpPr>
            <a:spLocks noGrp="1"/>
          </p:cNvSpPr>
          <p:nvPr>
            <p:ph type="dt" sz="half" idx="10"/>
          </p:nvPr>
        </p:nvSpPr>
        <p:spPr/>
        <p:txBody>
          <a:bodyPr/>
          <a:lstStyle>
            <a:lvl1pPr>
              <a:defRPr/>
            </a:lvl1pPr>
          </a:lstStyle>
          <a:p>
            <a:pPr>
              <a:defRPr/>
            </a:pPr>
            <a:fld id="{A8CE7C1D-8745-41AB-AA74-69321E617945}" type="datetime1">
              <a:rPr lang="en-US"/>
              <a:pPr>
                <a:defRPr/>
              </a:pPr>
              <a:t>7/28/2026</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a:t>Updated 7/16/12</a:t>
            </a:r>
          </a:p>
        </p:txBody>
      </p:sp>
      <p:sp>
        <p:nvSpPr>
          <p:cNvPr id="6" name="Slide Number Placeholder 5"/>
          <p:cNvSpPr>
            <a:spLocks noGrp="1"/>
          </p:cNvSpPr>
          <p:nvPr>
            <p:ph type="sldNum" sz="quarter" idx="12"/>
          </p:nvPr>
        </p:nvSpPr>
        <p:spPr/>
        <p:txBody>
          <a:bodyPr/>
          <a:lstStyle>
            <a:lvl1pPr>
              <a:defRPr/>
            </a:lvl1pPr>
          </a:lstStyle>
          <a:p>
            <a:pPr>
              <a:defRPr/>
            </a:pPr>
            <a:fld id="{B543FC28-71BB-4923-9EC4-7D01669BF51C}" type="slidenum">
              <a:rPr lang="en-US" smtClean="0"/>
              <a:pPr>
                <a:defRPr/>
              </a:pPr>
              <a:t>‹#›</a:t>
            </a:fld>
            <a:endParaRPr lang="en-US"/>
          </a:p>
        </p:txBody>
      </p:sp>
      <p:sp>
        <p:nvSpPr>
          <p:cNvPr id="7" name="Title 1">
            <a:extLst>
              <a:ext uri="{FF2B5EF4-FFF2-40B4-BE49-F238E27FC236}">
                <a16:creationId xmlns:a16="http://schemas.microsoft.com/office/drawing/2014/main" id="{4D4203C3-4299-47CD-9DFD-FDC2CC80C8BF}"/>
              </a:ext>
            </a:extLst>
          </p:cNvPr>
          <p:cNvSpPr>
            <a:spLocks noGrp="1"/>
          </p:cNvSpPr>
          <p:nvPr>
            <p:ph type="title"/>
          </p:nvPr>
        </p:nvSpPr>
        <p:spPr>
          <a:xfrm>
            <a:off x="457200" y="304800"/>
            <a:ext cx="6553200" cy="715963"/>
          </a:xfrm>
        </p:spPr>
        <p:txBody>
          <a:bodyPr/>
          <a:lstStyle>
            <a:lvl1pPr>
              <a:defRPr sz="3600">
                <a:latin typeface="Arial" panose="020B0604020202020204" pitchFamily="34" charset="0"/>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3857769259"/>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Title Slide">
    <p:bg bwMode="auto">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
            </p:custDataLst>
            <p:extLst>
              <p:ext uri="{D42A27DB-BD31-4B8C-83A1-F6EECF244321}">
                <p14:modId xmlns:p14="http://schemas.microsoft.com/office/powerpoint/2010/main" val="1210893499"/>
              </p:ext>
            </p:extLst>
          </p:nvPr>
        </p:nvGraphicFramePr>
        <p:xfrm>
          <a:off x="1623" y="1625"/>
          <a:ext cx="1619" cy="1619"/>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2" name="Object 1" hidden="1"/>
                      <p:cNvPicPr/>
                      <p:nvPr/>
                    </p:nvPicPr>
                    <p:blipFill>
                      <a:blip r:embed="rId4"/>
                      <a:stretch>
                        <a:fillRect/>
                      </a:stretch>
                    </p:blipFill>
                    <p:spPr>
                      <a:xfrm>
                        <a:off x="1623" y="1625"/>
                        <a:ext cx="1619" cy="1619"/>
                      </a:xfrm>
                      <a:prstGeom prst="rect">
                        <a:avLst/>
                      </a:prstGeom>
                    </p:spPr>
                  </p:pic>
                </p:oleObj>
              </mc:Fallback>
            </mc:AlternateContent>
          </a:graphicData>
        </a:graphic>
      </p:graphicFrame>
      <p:grpSp>
        <p:nvGrpSpPr>
          <p:cNvPr id="8" name="McK Title Elements" hidden="1"/>
          <p:cNvGrpSpPr>
            <a:grpSpLocks/>
          </p:cNvGrpSpPr>
          <p:nvPr/>
        </p:nvGrpSpPr>
        <p:grpSpPr bwMode="auto">
          <a:xfrm>
            <a:off x="2693798" y="4932850"/>
            <a:ext cx="5036085" cy="377401"/>
            <a:chOff x="1663" y="3142"/>
            <a:chExt cx="3109" cy="233"/>
          </a:xfrm>
        </p:grpSpPr>
        <p:sp>
          <p:nvSpPr>
            <p:cNvPr id="9" name="McK Document type"/>
            <p:cNvSpPr txBox="1">
              <a:spLocks noChangeArrowheads="1"/>
            </p:cNvSpPr>
            <p:nvPr/>
          </p:nvSpPr>
          <p:spPr bwMode="auto">
            <a:xfrm>
              <a:off x="1663" y="3142"/>
              <a:ext cx="3109" cy="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fontAlgn="base" hangingPunct="1">
                <a:spcBef>
                  <a:spcPct val="0"/>
                </a:spcBef>
                <a:spcAft>
                  <a:spcPct val="0"/>
                </a:spcAft>
                <a:defRPr/>
              </a:pPr>
              <a:r>
                <a:rPr lang="en-US" sz="1050">
                  <a:solidFill>
                    <a:srgbClr val="000000"/>
                  </a:solidFill>
                  <a:latin typeface="Arial"/>
                </a:rPr>
                <a:t>Document type</a:t>
              </a:r>
            </a:p>
          </p:txBody>
        </p:sp>
        <p:sp>
          <p:nvSpPr>
            <p:cNvPr id="10" name="McK Date"/>
            <p:cNvSpPr txBox="1">
              <a:spLocks noChangeArrowheads="1"/>
            </p:cNvSpPr>
            <p:nvPr/>
          </p:nvSpPr>
          <p:spPr bwMode="auto">
            <a:xfrm>
              <a:off x="1663" y="3275"/>
              <a:ext cx="3109" cy="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fontAlgn="base" hangingPunct="1">
                <a:spcBef>
                  <a:spcPct val="0"/>
                </a:spcBef>
                <a:spcAft>
                  <a:spcPct val="0"/>
                </a:spcAft>
                <a:defRPr/>
              </a:pPr>
              <a:r>
                <a:rPr lang="en-US" sz="1050">
                  <a:solidFill>
                    <a:srgbClr val="000000"/>
                  </a:solidFill>
                  <a:latin typeface="Arial"/>
                </a:rPr>
                <a:t>Date</a:t>
              </a:r>
            </a:p>
          </p:txBody>
        </p:sp>
      </p:grpSp>
      <p:sp>
        <p:nvSpPr>
          <p:cNvPr id="13314" name="Rectangle 1026"/>
          <p:cNvSpPr>
            <a:spLocks noGrp="1" noChangeArrowheads="1"/>
          </p:cNvSpPr>
          <p:nvPr>
            <p:ph type="ctrTitle"/>
          </p:nvPr>
        </p:nvSpPr>
        <p:spPr bwMode="auto">
          <a:xfrm>
            <a:off x="2693798" y="2775203"/>
            <a:ext cx="5539245" cy="380873"/>
          </a:xfrm>
          <a:prstGeom prst="rect">
            <a:avLst/>
          </a:prstGeom>
        </p:spPr>
        <p:txBody>
          <a:bodyPr anchor="b">
            <a:spAutoFit/>
          </a:bodyPr>
          <a:lstStyle>
            <a:lvl1pPr>
              <a:defRPr sz="2475" b="0" baseline="0">
                <a:solidFill>
                  <a:schemeClr val="tx1"/>
                </a:solidFill>
                <a:latin typeface="+mj-lt"/>
                <a:ea typeface="+mj-ea"/>
              </a:defRPr>
            </a:lvl1pPr>
          </a:lstStyle>
          <a:p>
            <a:pPr lvl="0"/>
            <a:r>
              <a:rPr lang="en-US" noProof="0"/>
              <a:t>Click to edit Master title style</a:t>
            </a:r>
          </a:p>
        </p:txBody>
      </p:sp>
      <p:sp>
        <p:nvSpPr>
          <p:cNvPr id="13315" name="Rectangle 1027"/>
          <p:cNvSpPr>
            <a:spLocks noGrp="1" noChangeArrowheads="1"/>
          </p:cNvSpPr>
          <p:nvPr>
            <p:ph type="subTitle" idx="1"/>
          </p:nvPr>
        </p:nvSpPr>
        <p:spPr bwMode="auto">
          <a:xfrm>
            <a:off x="2693798" y="3770660"/>
            <a:ext cx="5539245" cy="161583"/>
          </a:xfrm>
        </p:spPr>
        <p:txBody>
          <a:bodyPr>
            <a:spAutoFit/>
          </a:bodyPr>
          <a:lstStyle>
            <a:lvl1pPr>
              <a:defRPr sz="1050" baseline="0">
                <a:latin typeface="+mn-lt"/>
                <a:ea typeface="+mn-ea"/>
              </a:defRPr>
            </a:lvl1pPr>
          </a:lstStyle>
          <a:p>
            <a:pPr lvl="0"/>
            <a:r>
              <a:rPr lang="en-US" noProof="0"/>
              <a:t>Click to edit Master subtitle style</a:t>
            </a:r>
          </a:p>
        </p:txBody>
      </p:sp>
      <p:sp>
        <p:nvSpPr>
          <p:cNvPr id="12" name="TitleTopPlaceholder"/>
          <p:cNvSpPr>
            <a:spLocks noChangeArrowheads="1"/>
          </p:cNvSpPr>
          <p:nvPr/>
        </p:nvSpPr>
        <p:spPr bwMode="ltGray">
          <a:xfrm>
            <a:off x="2125655" y="3245971"/>
            <a:ext cx="2125653" cy="436455"/>
          </a:xfrm>
          <a:prstGeom prst="rect">
            <a:avLst/>
          </a:prstGeom>
          <a:solidFill>
            <a:schemeClr val="accent4">
              <a:alpha val="77000"/>
            </a:schemeClr>
          </a:solidFill>
          <a:ln w="9525">
            <a:noFill/>
            <a:miter lim="800000"/>
            <a:headEnd/>
            <a:tailEnd/>
          </a:ln>
          <a:effectLst/>
        </p:spPr>
        <p:txBody>
          <a:bodyPr wrap="none" lIns="69972" tIns="34986" rIns="69972" bIns="34986" anchor="ctr"/>
          <a:lstStyle/>
          <a:p>
            <a:pPr fontAlgn="base">
              <a:spcBef>
                <a:spcPct val="0"/>
              </a:spcBef>
              <a:spcAft>
                <a:spcPct val="0"/>
              </a:spcAft>
            </a:pPr>
            <a:endParaRPr lang="en-US" sz="1200">
              <a:solidFill>
                <a:srgbClr val="000000"/>
              </a:solidFill>
            </a:endParaRPr>
          </a:p>
        </p:txBody>
      </p:sp>
      <p:sp>
        <p:nvSpPr>
          <p:cNvPr id="13" name="TitleTopPlaceholder"/>
          <p:cNvSpPr>
            <a:spLocks noChangeArrowheads="1"/>
          </p:cNvSpPr>
          <p:nvPr/>
        </p:nvSpPr>
        <p:spPr bwMode="ltGray">
          <a:xfrm>
            <a:off x="2" y="3245971"/>
            <a:ext cx="2125653" cy="436455"/>
          </a:xfrm>
          <a:prstGeom prst="rect">
            <a:avLst/>
          </a:prstGeom>
          <a:solidFill>
            <a:srgbClr val="FFC000">
              <a:alpha val="80000"/>
            </a:srgbClr>
          </a:solidFill>
          <a:ln w="9525">
            <a:noFill/>
            <a:miter lim="800000"/>
            <a:headEnd/>
            <a:tailEnd/>
          </a:ln>
          <a:effectLst/>
        </p:spPr>
        <p:txBody>
          <a:bodyPr wrap="none" lIns="69972" tIns="34986" rIns="69972" bIns="34986" anchor="ctr"/>
          <a:lstStyle/>
          <a:p>
            <a:pPr fontAlgn="base">
              <a:spcBef>
                <a:spcPct val="0"/>
              </a:spcBef>
              <a:spcAft>
                <a:spcPct val="0"/>
              </a:spcAft>
            </a:pPr>
            <a:endParaRPr lang="en-US" sz="1200">
              <a:solidFill>
                <a:srgbClr val="000000"/>
              </a:solidFill>
            </a:endParaRPr>
          </a:p>
        </p:txBody>
      </p:sp>
      <p:sp>
        <p:nvSpPr>
          <p:cNvPr id="14" name="TitleTopPlaceholder"/>
          <p:cNvSpPr>
            <a:spLocks noChangeArrowheads="1"/>
          </p:cNvSpPr>
          <p:nvPr/>
        </p:nvSpPr>
        <p:spPr bwMode="ltGray">
          <a:xfrm>
            <a:off x="3886006" y="3246847"/>
            <a:ext cx="5257994" cy="436455"/>
          </a:xfrm>
          <a:prstGeom prst="rect">
            <a:avLst/>
          </a:prstGeom>
          <a:solidFill>
            <a:srgbClr val="009900">
              <a:alpha val="69000"/>
            </a:srgbClr>
          </a:solidFill>
          <a:ln w="9525">
            <a:noFill/>
            <a:miter lim="800000"/>
            <a:headEnd/>
            <a:tailEnd/>
          </a:ln>
          <a:effectLst/>
        </p:spPr>
        <p:txBody>
          <a:bodyPr wrap="none" lIns="69972" tIns="34986" rIns="69972" bIns="34986" anchor="ctr"/>
          <a:lstStyle/>
          <a:p>
            <a:pPr fontAlgn="base">
              <a:spcBef>
                <a:spcPct val="0"/>
              </a:spcBef>
              <a:spcAft>
                <a:spcPct val="0"/>
              </a:spcAft>
            </a:pPr>
            <a:endParaRPr lang="en-US" sz="1200">
              <a:solidFill>
                <a:srgbClr val="000000"/>
              </a:solidFill>
            </a:endParaRPr>
          </a:p>
        </p:txBody>
      </p:sp>
      <p:pic>
        <p:nvPicPr>
          <p:cNvPr id="15" name="Picture 4" descr="http://upload.wikimedia.org/wikipedia/commons/thumb/8/82/Seal_of_Massachusetts.svg/2000px-Seal_of_Massachusetts.svg.png"/>
          <p:cNvPicPr>
            <a:picLocks noChangeAspect="1" noChangeArrowheads="1"/>
          </p:cNvPicPr>
          <p:nvPr/>
        </p:nvPicPr>
        <p:blipFill>
          <a:blip r:embed="rId5"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21968" y="2029607"/>
            <a:ext cx="2075338" cy="2075215"/>
          </a:xfrm>
          <a:prstGeom prst="rect">
            <a:avLst/>
          </a:prstGeom>
          <a:noFill/>
          <a:effectLst>
            <a:outerShdw blurRad="889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1312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extLst>
              <p:ext uri="{D42A27DB-BD31-4B8C-83A1-F6EECF244321}">
                <p14:modId xmlns:p14="http://schemas.microsoft.com/office/powerpoint/2010/main" val="3718479123"/>
              </p:ext>
            </p:extLst>
          </p:nvPr>
        </p:nvGraphicFramePr>
        <p:xfrm>
          <a:off x="1589" y="1592"/>
          <a:ext cx="1587" cy="1587"/>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3" name="Object 2" hidden="1"/>
                      <p:cNvPicPr/>
                      <p:nvPr/>
                    </p:nvPicPr>
                    <p:blipFill>
                      <a:blip r:embed="rId4"/>
                      <a:stretch>
                        <a:fillRect/>
                      </a:stretch>
                    </p:blipFill>
                    <p:spPr>
                      <a:xfrm>
                        <a:off x="1589" y="1592"/>
                        <a:ext cx="1587" cy="1587"/>
                      </a:xfrm>
                      <a:prstGeom prst="rect">
                        <a:avLst/>
                      </a:prstGeom>
                    </p:spPr>
                  </p:pic>
                </p:oleObj>
              </mc:Fallback>
            </mc:AlternateContent>
          </a:graphicData>
        </a:graphic>
      </p:graphicFrame>
      <p:sp>
        <p:nvSpPr>
          <p:cNvPr id="2" name="McK 2. Slide Title"/>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1740589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20.xml"/><Relationship Id="rId18" Type="http://schemas.openxmlformats.org/officeDocument/2006/relationships/slideLayout" Target="../slideLayouts/slideLayout25.xml"/><Relationship Id="rId26" Type="http://schemas.openxmlformats.org/officeDocument/2006/relationships/tags" Target="../tags/tag9.xml"/><Relationship Id="rId21" Type="http://schemas.openxmlformats.org/officeDocument/2006/relationships/tags" Target="../tags/tag4.xml"/><Relationship Id="rId34" Type="http://schemas.openxmlformats.org/officeDocument/2006/relationships/tags" Target="../tags/tag17.xml"/><Relationship Id="rId7" Type="http://schemas.openxmlformats.org/officeDocument/2006/relationships/slideLayout" Target="../slideLayouts/slideLayout14.xml"/><Relationship Id="rId12" Type="http://schemas.openxmlformats.org/officeDocument/2006/relationships/slideLayout" Target="../slideLayouts/slideLayout19.xml"/><Relationship Id="rId17" Type="http://schemas.openxmlformats.org/officeDocument/2006/relationships/slideLayout" Target="../slideLayouts/slideLayout24.xml"/><Relationship Id="rId25" Type="http://schemas.openxmlformats.org/officeDocument/2006/relationships/tags" Target="../tags/tag8.xml"/><Relationship Id="rId33" Type="http://schemas.openxmlformats.org/officeDocument/2006/relationships/tags" Target="../tags/tag16.xml"/><Relationship Id="rId38" Type="http://schemas.openxmlformats.org/officeDocument/2006/relationships/image" Target="../media/image4.png"/><Relationship Id="rId2" Type="http://schemas.openxmlformats.org/officeDocument/2006/relationships/slideLayout" Target="../slideLayouts/slideLayout9.xml"/><Relationship Id="rId16" Type="http://schemas.openxmlformats.org/officeDocument/2006/relationships/slideLayout" Target="../slideLayouts/slideLayout23.xml"/><Relationship Id="rId20" Type="http://schemas.openxmlformats.org/officeDocument/2006/relationships/tags" Target="../tags/tag3.xml"/><Relationship Id="rId29" Type="http://schemas.openxmlformats.org/officeDocument/2006/relationships/tags" Target="../tags/tag12.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slideLayout" Target="../slideLayouts/slideLayout18.xml"/><Relationship Id="rId24" Type="http://schemas.openxmlformats.org/officeDocument/2006/relationships/tags" Target="../tags/tag7.xml"/><Relationship Id="rId32" Type="http://schemas.openxmlformats.org/officeDocument/2006/relationships/tags" Target="../tags/tag15.xml"/><Relationship Id="rId37" Type="http://schemas.openxmlformats.org/officeDocument/2006/relationships/image" Target="../media/image3.emf"/><Relationship Id="rId5" Type="http://schemas.openxmlformats.org/officeDocument/2006/relationships/slideLayout" Target="../slideLayouts/slideLayout12.xml"/><Relationship Id="rId15" Type="http://schemas.openxmlformats.org/officeDocument/2006/relationships/slideLayout" Target="../slideLayouts/slideLayout22.xml"/><Relationship Id="rId23" Type="http://schemas.openxmlformats.org/officeDocument/2006/relationships/tags" Target="../tags/tag6.xml"/><Relationship Id="rId28" Type="http://schemas.openxmlformats.org/officeDocument/2006/relationships/tags" Target="../tags/tag11.xml"/><Relationship Id="rId36" Type="http://schemas.openxmlformats.org/officeDocument/2006/relationships/oleObject" Target="../embeddings/oleObject1.bin"/><Relationship Id="rId10" Type="http://schemas.openxmlformats.org/officeDocument/2006/relationships/slideLayout" Target="../slideLayouts/slideLayout17.xml"/><Relationship Id="rId19" Type="http://schemas.openxmlformats.org/officeDocument/2006/relationships/theme" Target="../theme/theme2.xml"/><Relationship Id="rId31" Type="http://schemas.openxmlformats.org/officeDocument/2006/relationships/tags" Target="../tags/tag14.xml"/><Relationship Id="rId4" Type="http://schemas.openxmlformats.org/officeDocument/2006/relationships/slideLayout" Target="../slideLayouts/slideLayout11.xml"/><Relationship Id="rId9" Type="http://schemas.openxmlformats.org/officeDocument/2006/relationships/slideLayout" Target="../slideLayouts/slideLayout16.xml"/><Relationship Id="rId14" Type="http://schemas.openxmlformats.org/officeDocument/2006/relationships/slideLayout" Target="../slideLayouts/slideLayout21.xml"/><Relationship Id="rId22" Type="http://schemas.openxmlformats.org/officeDocument/2006/relationships/tags" Target="../tags/tag5.xml"/><Relationship Id="rId27" Type="http://schemas.openxmlformats.org/officeDocument/2006/relationships/tags" Target="../tags/tag10.xml"/><Relationship Id="rId30" Type="http://schemas.openxmlformats.org/officeDocument/2006/relationships/tags" Target="../tags/tag13.xml"/><Relationship Id="rId35" Type="http://schemas.openxmlformats.org/officeDocument/2006/relationships/tags" Target="../tags/tag18.xml"/><Relationship Id="rId8" Type="http://schemas.openxmlformats.org/officeDocument/2006/relationships/slideLayout" Target="../slideLayouts/slideLayout15.xml"/><Relationship Id="rId3"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angle 1"/>
          <p:cNvSpPr/>
          <p:nvPr/>
        </p:nvSpPr>
        <p:spPr>
          <a:xfrm>
            <a:off x="0" y="1219200"/>
            <a:ext cx="9144000" cy="152400"/>
          </a:xfrm>
          <a:prstGeom prst="rect">
            <a:avLst/>
          </a:prstGeom>
          <a:gradFill flip="none" rotWithShape="0">
            <a:gsLst>
              <a:gs pos="0">
                <a:schemeClr val="accent5">
                  <a:lumMod val="75000"/>
                </a:schemeClr>
              </a:gs>
              <a:gs pos="100000">
                <a:schemeClr val="accent5">
                  <a:lumMod val="60000"/>
                  <a:lumOff val="40000"/>
                </a:schemeClr>
              </a:gs>
            </a:gsLst>
            <a:lin ang="10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051" name="Title Placeholder 1"/>
          <p:cNvSpPr>
            <a:spLocks noGrp="1"/>
          </p:cNvSpPr>
          <p:nvPr>
            <p:ph type="title"/>
          </p:nvPr>
        </p:nvSpPr>
        <p:spPr bwMode="auto">
          <a:xfrm>
            <a:off x="457200" y="304800"/>
            <a:ext cx="6553200" cy="71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2052"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mn-lt"/>
              </a:defRPr>
            </a:lvl1pPr>
          </a:lstStyle>
          <a:p>
            <a:pPr>
              <a:defRPr/>
            </a:pPr>
            <a:fld id="{1529CDF1-BF60-4DCE-BB56-12F0B9E48E27}" type="datetime1">
              <a:rPr lang="en-US"/>
              <a:pPr>
                <a:defRPr/>
              </a:pPr>
              <a:t>7/28/2026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dirty="0">
                <a:solidFill>
                  <a:prstClr val="black">
                    <a:tint val="75000"/>
                  </a:prstClr>
                </a:solidFill>
                <a:latin typeface="+mn-lt"/>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B543FC28-71BB-4923-9EC4-7D01669BF51C}" type="slidenum">
              <a:rPr lang="en-US" smtClean="0"/>
              <a:pPr>
                <a:defRPr/>
              </a:pPr>
              <a:t>‹#›</a:t>
            </a:fld>
            <a:endParaRPr lang="en-US"/>
          </a:p>
        </p:txBody>
      </p:sp>
      <p:pic>
        <p:nvPicPr>
          <p:cNvPr id="9" name="Picture 8" descr="MassHealth logo"/>
          <p:cNvPicPr>
            <a:picLocks noChangeAspect="1"/>
          </p:cNvPicPr>
          <p:nvPr/>
        </p:nvPicPr>
        <p:blipFill>
          <a:blip r:embed="rId9" cstate="print">
            <a:extLst>
              <a:ext uri="{28A0092B-C50C-407E-A947-70E740481C1C}">
                <a14:useLocalDpi xmlns:a14="http://schemas.microsoft.com/office/drawing/2010/main" val="0"/>
              </a:ext>
            </a:extLst>
          </a:blip>
          <a:srcRect/>
          <a:stretch/>
        </p:blipFill>
        <p:spPr>
          <a:xfrm>
            <a:off x="7562788" y="228600"/>
            <a:ext cx="1364104" cy="693420"/>
          </a:xfrm>
          <a:prstGeom prst="rect">
            <a:avLst/>
          </a:prstGeom>
        </p:spPr>
      </p:pic>
    </p:spTree>
    <p:extLst>
      <p:ext uri="{BB962C8B-B14F-4D97-AF65-F5344CB8AC3E}">
        <p14:creationId xmlns:p14="http://schemas.microsoft.com/office/powerpoint/2010/main" val="1385284132"/>
      </p:ext>
    </p:extLst>
  </p:cSld>
  <p:clrMap bg1="lt1" tx1="dk1" bg2="lt2" tx2="dk2" accent1="accent1" accent2="accent2" accent3="accent3" accent4="accent4" accent5="accent5" accent6="accent6" hlink="hlink" folHlink="folHlink"/>
  <p:sldLayoutIdLst>
    <p:sldLayoutId id="2147483767" r:id="rId1"/>
    <p:sldLayoutId id="2147483768" r:id="rId2"/>
    <p:sldLayoutId id="2147483770" r:id="rId3"/>
    <p:sldLayoutId id="2147483772" r:id="rId4"/>
    <p:sldLayoutId id="2147483773" r:id="rId5"/>
    <p:sldLayoutId id="2147483769" r:id="rId6"/>
    <p:sldLayoutId id="2147483778" r:id="rId7"/>
  </p:sldLayoutIdLst>
  <p:hf hdr="0" ftr="0" dt="0"/>
  <p:txStyles>
    <p:titleStyle>
      <a:lvl1pPr algn="l" rtl="0" eaLnBrk="1" fontAlgn="base" hangingPunct="1">
        <a:lnSpc>
          <a:spcPts val="3600"/>
        </a:lnSpc>
        <a:spcBef>
          <a:spcPct val="0"/>
        </a:spcBef>
        <a:spcAft>
          <a:spcPct val="0"/>
        </a:spcAft>
        <a:defRPr sz="3600" b="1" kern="1200">
          <a:solidFill>
            <a:srgbClr val="002060"/>
          </a:solidFill>
          <a:latin typeface="Arial" panose="020B0604020202020204" pitchFamily="34" charset="0"/>
          <a:ea typeface="+mj-ea"/>
          <a:cs typeface="Arial" panose="020B0604020202020204" pitchFamily="34" charset="0"/>
        </a:defRPr>
      </a:lvl1pPr>
      <a:lvl2pPr algn="l" rtl="0" eaLnBrk="1" fontAlgn="base" hangingPunct="1">
        <a:lnSpc>
          <a:spcPts val="3600"/>
        </a:lnSpc>
        <a:spcBef>
          <a:spcPct val="0"/>
        </a:spcBef>
        <a:spcAft>
          <a:spcPct val="0"/>
        </a:spcAft>
        <a:defRPr sz="4000" b="1">
          <a:solidFill>
            <a:srgbClr val="002060"/>
          </a:solidFill>
          <a:latin typeface="Corbel" pitchFamily="34" charset="0"/>
        </a:defRPr>
      </a:lvl2pPr>
      <a:lvl3pPr algn="l" rtl="0" eaLnBrk="1" fontAlgn="base" hangingPunct="1">
        <a:lnSpc>
          <a:spcPts val="3600"/>
        </a:lnSpc>
        <a:spcBef>
          <a:spcPct val="0"/>
        </a:spcBef>
        <a:spcAft>
          <a:spcPct val="0"/>
        </a:spcAft>
        <a:defRPr sz="4000" b="1">
          <a:solidFill>
            <a:srgbClr val="002060"/>
          </a:solidFill>
          <a:latin typeface="Corbel" pitchFamily="34" charset="0"/>
        </a:defRPr>
      </a:lvl3pPr>
      <a:lvl4pPr algn="l" rtl="0" eaLnBrk="1" fontAlgn="base" hangingPunct="1">
        <a:lnSpc>
          <a:spcPts val="3600"/>
        </a:lnSpc>
        <a:spcBef>
          <a:spcPct val="0"/>
        </a:spcBef>
        <a:spcAft>
          <a:spcPct val="0"/>
        </a:spcAft>
        <a:defRPr sz="4000" b="1">
          <a:solidFill>
            <a:srgbClr val="002060"/>
          </a:solidFill>
          <a:latin typeface="Corbel" pitchFamily="34" charset="0"/>
        </a:defRPr>
      </a:lvl4pPr>
      <a:lvl5pPr algn="l" rtl="0" eaLnBrk="1" fontAlgn="base" hangingPunct="1">
        <a:lnSpc>
          <a:spcPts val="3600"/>
        </a:lnSpc>
        <a:spcBef>
          <a:spcPct val="0"/>
        </a:spcBef>
        <a:spcAft>
          <a:spcPct val="0"/>
        </a:spcAft>
        <a:defRPr sz="4000" b="1">
          <a:solidFill>
            <a:srgbClr val="002060"/>
          </a:solidFill>
          <a:latin typeface="Corbel" pitchFamily="34" charset="0"/>
        </a:defRPr>
      </a:lvl5pPr>
      <a:lvl6pPr marL="457200" algn="ctr" rtl="0" eaLnBrk="1" fontAlgn="base" hangingPunct="1">
        <a:spcBef>
          <a:spcPct val="0"/>
        </a:spcBef>
        <a:spcAft>
          <a:spcPct val="0"/>
        </a:spcAft>
        <a:defRPr sz="4000">
          <a:solidFill>
            <a:schemeClr val="bg1"/>
          </a:solidFill>
          <a:latin typeface="Calibri" pitchFamily="34" charset="0"/>
        </a:defRPr>
      </a:lvl6pPr>
      <a:lvl7pPr marL="914400" algn="ctr" rtl="0" eaLnBrk="1" fontAlgn="base" hangingPunct="1">
        <a:spcBef>
          <a:spcPct val="0"/>
        </a:spcBef>
        <a:spcAft>
          <a:spcPct val="0"/>
        </a:spcAft>
        <a:defRPr sz="4000">
          <a:solidFill>
            <a:schemeClr val="bg1"/>
          </a:solidFill>
          <a:latin typeface="Calibri" pitchFamily="34" charset="0"/>
        </a:defRPr>
      </a:lvl7pPr>
      <a:lvl8pPr marL="1371600" algn="ctr" rtl="0" eaLnBrk="1" fontAlgn="base" hangingPunct="1">
        <a:spcBef>
          <a:spcPct val="0"/>
        </a:spcBef>
        <a:spcAft>
          <a:spcPct val="0"/>
        </a:spcAft>
        <a:defRPr sz="4000">
          <a:solidFill>
            <a:schemeClr val="bg1"/>
          </a:solidFill>
          <a:latin typeface="Calibri" pitchFamily="34" charset="0"/>
        </a:defRPr>
      </a:lvl8pPr>
      <a:lvl9pPr marL="1828800" algn="ctr" rtl="0" eaLnBrk="1" fontAlgn="base" hangingPunct="1">
        <a:spcBef>
          <a:spcPct val="0"/>
        </a:spcBef>
        <a:spcAft>
          <a:spcPct val="0"/>
        </a:spcAft>
        <a:defRPr sz="4000">
          <a:solidFill>
            <a:schemeClr val="bg1"/>
          </a:solidFill>
          <a:latin typeface="Calibri" pitchFamily="34" charset="0"/>
        </a:defRPr>
      </a:lvl9pPr>
    </p:titleStyle>
    <p:bodyStyle>
      <a:lvl1pPr marL="342900" indent="-342900" algn="l" rtl="0" eaLnBrk="1" fontAlgn="base" hangingPunct="1">
        <a:spcBef>
          <a:spcPct val="20000"/>
        </a:spcBef>
        <a:spcAft>
          <a:spcPct val="0"/>
        </a:spcAft>
        <a:buClr>
          <a:schemeClr val="accent5">
            <a:lumMod val="75000"/>
          </a:schemeClr>
        </a:buClr>
        <a:buFont typeface="Arial"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rtl="0" eaLnBrk="1" fontAlgn="base" hangingPunct="1">
        <a:spcBef>
          <a:spcPct val="20000"/>
        </a:spcBef>
        <a:spcAft>
          <a:spcPct val="0"/>
        </a:spcAft>
        <a:buClr>
          <a:schemeClr val="accent5">
            <a:lumMod val="75000"/>
          </a:schemeClr>
        </a:buClr>
        <a:buFont typeface="Arial"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rtl="0" eaLnBrk="1" fontAlgn="base" hangingPunct="1">
        <a:spcBef>
          <a:spcPct val="20000"/>
        </a:spcBef>
        <a:spcAft>
          <a:spcPct val="0"/>
        </a:spcAft>
        <a:buClr>
          <a:schemeClr val="accent5">
            <a:lumMod val="75000"/>
          </a:schemeClr>
        </a:buClr>
        <a:buFont typeface="Arial"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rtl="0" eaLnBrk="1" fontAlgn="base" hangingPunct="1">
        <a:spcBef>
          <a:spcPct val="20000"/>
        </a:spcBef>
        <a:spcAft>
          <a:spcPct val="0"/>
        </a:spcAft>
        <a:buClr>
          <a:schemeClr val="accent5">
            <a:lumMod val="75000"/>
          </a:schemeClr>
        </a:buClr>
        <a:buFont typeface="Arial"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rtl="0" eaLnBrk="1" fontAlgn="base" hangingPunct="1">
        <a:spcBef>
          <a:spcPct val="20000"/>
        </a:spcBef>
        <a:spcAft>
          <a:spcPct val="0"/>
        </a:spcAft>
        <a:buClr>
          <a:schemeClr val="accent5">
            <a:lumMod val="75000"/>
          </a:schemeClr>
        </a:buClr>
        <a:buFont typeface="Arial"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20"/>
            </p:custDataLst>
            <p:extLst>
              <p:ext uri="{D42A27DB-BD31-4B8C-83A1-F6EECF244321}">
                <p14:modId xmlns:p14="http://schemas.microsoft.com/office/powerpoint/2010/main" val="3010921365"/>
              </p:ext>
            </p:extLst>
          </p:nvPr>
        </p:nvGraphicFramePr>
        <p:xfrm>
          <a:off x="0" y="0"/>
          <a:ext cx="161984" cy="161974"/>
        </p:xfrm>
        <a:graphic>
          <a:graphicData uri="http://schemas.openxmlformats.org/presentationml/2006/ole">
            <mc:AlternateContent xmlns:mc="http://schemas.openxmlformats.org/markup-compatibility/2006">
              <mc:Choice xmlns:v="urn:schemas-microsoft-com:vml" Requires="v">
                <p:oleObj name="think-cell Slide" r:id="rId36" imgW="270" imgH="270" progId="TCLayout.ActiveDocument.1">
                  <p:embed/>
                </p:oleObj>
              </mc:Choice>
              <mc:Fallback>
                <p:oleObj name="think-cell Slide" r:id="rId36" imgW="270" imgH="270" progId="TCLayout.ActiveDocument.1">
                  <p:embed/>
                  <p:pic>
                    <p:nvPicPr>
                      <p:cNvPr id="2" name="Object 1" hidden="1"/>
                      <p:cNvPicPr/>
                      <p:nvPr/>
                    </p:nvPicPr>
                    <p:blipFill>
                      <a:blip r:embed="rId37"/>
                      <a:stretch>
                        <a:fillRect/>
                      </a:stretch>
                    </p:blipFill>
                    <p:spPr>
                      <a:xfrm>
                        <a:off x="0" y="0"/>
                        <a:ext cx="161984" cy="161974"/>
                      </a:xfrm>
                      <a:prstGeom prst="rect">
                        <a:avLst/>
                      </a:prstGeom>
                    </p:spPr>
                  </p:pic>
                </p:oleObj>
              </mc:Fallback>
            </mc:AlternateContent>
          </a:graphicData>
        </a:graphic>
      </p:graphicFrame>
      <p:grpSp>
        <p:nvGrpSpPr>
          <p:cNvPr id="58" name="Group 57"/>
          <p:cNvGrpSpPr/>
          <p:nvPr/>
        </p:nvGrpSpPr>
        <p:grpSpPr bwMode="ltGray">
          <a:xfrm>
            <a:off x="4" y="6565691"/>
            <a:ext cx="9143999" cy="292313"/>
            <a:chOff x="-476250" y="1078229"/>
            <a:chExt cx="9437688" cy="475297"/>
          </a:xfrm>
        </p:grpSpPr>
        <p:sp>
          <p:nvSpPr>
            <p:cNvPr id="59" name="TitleTopPlaceholder"/>
            <p:cNvSpPr>
              <a:spLocks noChangeArrowheads="1"/>
            </p:cNvSpPr>
            <p:nvPr/>
          </p:nvSpPr>
          <p:spPr bwMode="ltGray">
            <a:xfrm>
              <a:off x="1717675" y="1078230"/>
              <a:ext cx="2193925" cy="474345"/>
            </a:xfrm>
            <a:prstGeom prst="rect">
              <a:avLst/>
            </a:prstGeom>
            <a:solidFill>
              <a:schemeClr val="accent4">
                <a:alpha val="77000"/>
              </a:schemeClr>
            </a:solidFill>
            <a:ln w="9525">
              <a:noFill/>
              <a:miter lim="800000"/>
              <a:headEnd/>
              <a:tailEnd/>
            </a:ln>
            <a:effectLst/>
          </p:spPr>
          <p:txBody>
            <a:bodyPr wrap="none" anchor="ctr"/>
            <a:lstStyle/>
            <a:p>
              <a:pPr fontAlgn="base">
                <a:spcBef>
                  <a:spcPct val="0"/>
                </a:spcBef>
                <a:spcAft>
                  <a:spcPct val="0"/>
                </a:spcAft>
              </a:pPr>
              <a:endParaRPr lang="en-US" sz="1200">
                <a:solidFill>
                  <a:srgbClr val="000000"/>
                </a:solidFill>
              </a:endParaRPr>
            </a:p>
          </p:txBody>
        </p:sp>
        <p:sp>
          <p:nvSpPr>
            <p:cNvPr id="60" name="TitleTopPlaceholder"/>
            <p:cNvSpPr>
              <a:spLocks noChangeArrowheads="1"/>
            </p:cNvSpPr>
            <p:nvPr/>
          </p:nvSpPr>
          <p:spPr bwMode="ltGray">
            <a:xfrm>
              <a:off x="-476250" y="1078229"/>
              <a:ext cx="2193925" cy="474345"/>
            </a:xfrm>
            <a:prstGeom prst="rect">
              <a:avLst/>
            </a:prstGeom>
            <a:solidFill>
              <a:srgbClr val="FFC000">
                <a:alpha val="80000"/>
              </a:srgbClr>
            </a:solidFill>
            <a:ln w="9525">
              <a:noFill/>
              <a:miter lim="800000"/>
              <a:headEnd/>
              <a:tailEnd/>
            </a:ln>
            <a:effectLst/>
          </p:spPr>
          <p:txBody>
            <a:bodyPr wrap="none" anchor="ctr"/>
            <a:lstStyle/>
            <a:p>
              <a:pPr fontAlgn="base">
                <a:spcBef>
                  <a:spcPct val="0"/>
                </a:spcBef>
                <a:spcAft>
                  <a:spcPct val="0"/>
                </a:spcAft>
              </a:pPr>
              <a:endParaRPr lang="en-US" sz="1200">
                <a:solidFill>
                  <a:srgbClr val="000000"/>
                </a:solidFill>
              </a:endParaRPr>
            </a:p>
          </p:txBody>
        </p:sp>
        <p:sp>
          <p:nvSpPr>
            <p:cNvPr id="61" name="TitleTopPlaceholder"/>
            <p:cNvSpPr>
              <a:spLocks noChangeArrowheads="1"/>
            </p:cNvSpPr>
            <p:nvPr/>
          </p:nvSpPr>
          <p:spPr bwMode="ltGray">
            <a:xfrm>
              <a:off x="3534567" y="1079181"/>
              <a:ext cx="5426871" cy="474345"/>
            </a:xfrm>
            <a:prstGeom prst="rect">
              <a:avLst/>
            </a:prstGeom>
            <a:solidFill>
              <a:srgbClr val="009900">
                <a:alpha val="69000"/>
              </a:srgbClr>
            </a:solidFill>
            <a:ln w="9525">
              <a:noFill/>
              <a:miter lim="800000"/>
              <a:headEnd/>
              <a:tailEnd/>
            </a:ln>
            <a:effectLst/>
          </p:spPr>
          <p:txBody>
            <a:bodyPr wrap="none" anchor="ctr"/>
            <a:lstStyle/>
            <a:p>
              <a:pPr fontAlgn="base">
                <a:spcBef>
                  <a:spcPct val="0"/>
                </a:spcBef>
                <a:spcAft>
                  <a:spcPct val="0"/>
                </a:spcAft>
              </a:pPr>
              <a:endParaRPr lang="en-US" sz="1200">
                <a:solidFill>
                  <a:srgbClr val="000000"/>
                </a:solidFill>
              </a:endParaRPr>
            </a:p>
          </p:txBody>
        </p:sp>
      </p:grpSp>
      <p:sp>
        <p:nvSpPr>
          <p:cNvPr id="1036" name="Rectangle 286"/>
          <p:cNvSpPr>
            <a:spLocks noGrp="1" noChangeArrowheads="1"/>
          </p:cNvSpPr>
          <p:nvPr>
            <p:ph type="body" idx="1"/>
          </p:nvPr>
        </p:nvSpPr>
        <p:spPr bwMode="auto">
          <a:xfrm>
            <a:off x="1482156" y="1990667"/>
            <a:ext cx="4389768" cy="92333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9" name="Title Placeholder 2"/>
          <p:cNvSpPr>
            <a:spLocks noGrp="1" noChangeArrowheads="1"/>
          </p:cNvSpPr>
          <p:nvPr>
            <p:ph type="title"/>
          </p:nvPr>
        </p:nvSpPr>
        <p:spPr bwMode="auto">
          <a:xfrm>
            <a:off x="174947" y="234867"/>
            <a:ext cx="8053675" cy="219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en-US" noProof="0"/>
              <a:t>Click to edit Master title style</a:t>
            </a:r>
          </a:p>
        </p:txBody>
      </p:sp>
      <p:sp>
        <p:nvSpPr>
          <p:cNvPr id="10" name="McK 1. On-page tracker" hidden="1"/>
          <p:cNvSpPr>
            <a:spLocks noChangeArrowheads="1"/>
          </p:cNvSpPr>
          <p:nvPr/>
        </p:nvSpPr>
        <p:spPr bwMode="auto">
          <a:xfrm>
            <a:off x="174945" y="27537"/>
            <a:ext cx="644407" cy="1615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fontAlgn="base">
              <a:spcBef>
                <a:spcPct val="0"/>
              </a:spcBef>
              <a:spcAft>
                <a:spcPct val="0"/>
              </a:spcAft>
            </a:pPr>
            <a:r>
              <a:rPr lang="en-US" sz="1050">
                <a:solidFill>
                  <a:srgbClr val="808080"/>
                </a:solidFill>
              </a:rPr>
              <a:t>TRACKER</a:t>
            </a:r>
          </a:p>
        </p:txBody>
      </p:sp>
      <p:sp>
        <p:nvSpPr>
          <p:cNvPr id="11" name="McK 3. Unit of measure" hidden="1"/>
          <p:cNvSpPr txBox="1">
            <a:spLocks noChangeArrowheads="1"/>
          </p:cNvSpPr>
          <p:nvPr/>
        </p:nvSpPr>
        <p:spPr bwMode="auto">
          <a:xfrm>
            <a:off x="174946" y="542617"/>
            <a:ext cx="8053675"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defTabSz="895350">
              <a:defRPr sz="2400">
                <a:solidFill>
                  <a:schemeClr val="tx1"/>
                </a:solidFill>
                <a:latin typeface="Arial" charset="0"/>
              </a:defRPr>
            </a:lvl1pPr>
            <a:lvl2pPr marL="447675" defTabSz="895350">
              <a:defRPr sz="2400">
                <a:solidFill>
                  <a:schemeClr val="tx1"/>
                </a:solidFill>
                <a:latin typeface="Arial" charset="0"/>
              </a:defRPr>
            </a:lvl2pPr>
            <a:lvl3pPr marL="895350" defTabSz="895350">
              <a:defRPr sz="2400">
                <a:solidFill>
                  <a:schemeClr val="tx1"/>
                </a:solidFill>
                <a:latin typeface="Arial" charset="0"/>
              </a:defRPr>
            </a:lvl3pPr>
            <a:lvl4pPr marL="1344613"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fontAlgn="base">
              <a:spcBef>
                <a:spcPct val="0"/>
              </a:spcBef>
              <a:spcAft>
                <a:spcPct val="0"/>
              </a:spcAft>
              <a:defRPr/>
            </a:pPr>
            <a:r>
              <a:rPr lang="en-US" sz="1200">
                <a:solidFill>
                  <a:srgbClr val="808080"/>
                </a:solidFill>
                <a:latin typeface="Arial"/>
              </a:rPr>
              <a:t>Unit of measure</a:t>
            </a:r>
          </a:p>
        </p:txBody>
      </p:sp>
      <p:grpSp>
        <p:nvGrpSpPr>
          <p:cNvPr id="12" name="McK Slide Elements" hidden="1"/>
          <p:cNvGrpSpPr>
            <a:grpSpLocks/>
          </p:cNvGrpSpPr>
          <p:nvPr/>
        </p:nvGrpSpPr>
        <p:grpSpPr bwMode="auto">
          <a:xfrm>
            <a:off x="174944" y="6128514"/>
            <a:ext cx="8799129" cy="370922"/>
            <a:chOff x="75" y="3921"/>
            <a:chExt cx="689" cy="229"/>
          </a:xfrm>
        </p:grpSpPr>
        <p:sp>
          <p:nvSpPr>
            <p:cNvPr id="13" name="McK 4. Footnote"/>
            <p:cNvSpPr txBox="1">
              <a:spLocks noChangeArrowheads="1"/>
            </p:cNvSpPr>
            <p:nvPr/>
          </p:nvSpPr>
          <p:spPr bwMode="auto">
            <a:xfrm>
              <a:off x="75" y="3921"/>
              <a:ext cx="689" cy="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lvl1pPr marL="104775" indent="-104775" defTabSz="895350">
                <a:defRPr sz="2400">
                  <a:solidFill>
                    <a:schemeClr val="tx1"/>
                  </a:solidFill>
                  <a:latin typeface="Arial" charset="0"/>
                </a:defRPr>
              </a:lvl1pPr>
              <a:lvl2pPr marL="1031875" defTabSz="895350">
                <a:defRPr sz="2400">
                  <a:solidFill>
                    <a:schemeClr val="tx1"/>
                  </a:solidFill>
                  <a:latin typeface="Arial" charset="0"/>
                </a:defRPr>
              </a:lvl2pPr>
              <a:lvl3pPr marL="1217613" defTabSz="895350">
                <a:defRPr sz="2400">
                  <a:solidFill>
                    <a:schemeClr val="tx1"/>
                  </a:solidFill>
                  <a:latin typeface="Arial" charset="0"/>
                </a:defRPr>
              </a:lvl3pPr>
              <a:lvl4pPr marL="1404938"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fontAlgn="base">
                <a:spcBef>
                  <a:spcPct val="0"/>
                </a:spcBef>
                <a:spcAft>
                  <a:spcPct val="0"/>
                </a:spcAft>
                <a:defRPr/>
              </a:pPr>
              <a:r>
                <a:rPr lang="en-US" sz="750">
                  <a:solidFill>
                    <a:srgbClr val="000000"/>
                  </a:solidFill>
                  <a:latin typeface="Arial"/>
                </a:rPr>
                <a:t>1 Footnote</a:t>
              </a:r>
            </a:p>
          </p:txBody>
        </p:sp>
        <p:sp>
          <p:nvSpPr>
            <p:cNvPr id="14" name="McK 5. Source"/>
            <p:cNvSpPr>
              <a:spLocks noChangeArrowheads="1"/>
            </p:cNvSpPr>
            <p:nvPr/>
          </p:nvSpPr>
          <p:spPr bwMode="auto">
            <a:xfrm>
              <a:off x="75" y="4079"/>
              <a:ext cx="689" cy="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p>
              <a:pPr marL="466433" indent="-466433" defTabSz="685072" fontAlgn="base">
                <a:spcBef>
                  <a:spcPct val="0"/>
                </a:spcBef>
                <a:spcAft>
                  <a:spcPct val="0"/>
                </a:spcAft>
                <a:tabLst>
                  <a:tab pos="468861" algn="l"/>
                </a:tabLst>
              </a:pPr>
              <a:r>
                <a:rPr lang="en-US" sz="750">
                  <a:solidFill>
                    <a:srgbClr val="000000"/>
                  </a:solidFill>
                </a:rPr>
                <a:t>SOURCE: Source</a:t>
              </a:r>
            </a:p>
          </p:txBody>
        </p:sp>
      </p:grpSp>
      <p:grpSp>
        <p:nvGrpSpPr>
          <p:cNvPr id="15" name="ACET" hidden="1"/>
          <p:cNvGrpSpPr>
            <a:grpSpLocks/>
          </p:cNvGrpSpPr>
          <p:nvPr/>
        </p:nvGrpSpPr>
        <p:grpSpPr bwMode="auto">
          <a:xfrm>
            <a:off x="1482156" y="1281220"/>
            <a:ext cx="4350892" cy="387119"/>
            <a:chOff x="915" y="791"/>
            <a:chExt cx="2686" cy="239"/>
          </a:xfrm>
        </p:grpSpPr>
        <p:cxnSp>
          <p:nvCxnSpPr>
            <p:cNvPr id="16" name="AutoShape 249"/>
            <p:cNvCxnSpPr>
              <a:cxnSpLocks noChangeShapeType="1"/>
              <a:stCxn id="17" idx="4"/>
              <a:endCxn id="17" idx="6"/>
            </p:cNvCxnSpPr>
            <p:nvPr/>
          </p:nvCxnSpPr>
          <p:spPr bwMode="auto">
            <a:xfrm>
              <a:off x="915" y="1030"/>
              <a:ext cx="2686" cy="0"/>
            </a:xfrm>
            <a:prstGeom prst="straightConnector1">
              <a:avLst/>
            </a:prstGeom>
            <a:noFill/>
            <a:ln w="952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7" name="AutoShape 250"/>
            <p:cNvSpPr>
              <a:spLocks noChangeArrowheads="1"/>
            </p:cNvSpPr>
            <p:nvPr/>
          </p:nvSpPr>
          <p:spPr bwMode="auto">
            <a:xfrm>
              <a:off x="915" y="791"/>
              <a:ext cx="2686" cy="239"/>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18288" anchor="b">
              <a:spAutoFit/>
            </a:bodyPr>
            <a:lstStyle/>
            <a:p>
              <a:pPr fontAlgn="base">
                <a:spcBef>
                  <a:spcPct val="0"/>
                </a:spcBef>
                <a:spcAft>
                  <a:spcPct val="0"/>
                </a:spcAft>
              </a:pPr>
              <a:r>
                <a:rPr lang="en-US" sz="1200" b="1">
                  <a:solidFill>
                    <a:srgbClr val="000000"/>
                  </a:solidFill>
                </a:rPr>
                <a:t>Title</a:t>
              </a:r>
            </a:p>
            <a:p>
              <a:pPr fontAlgn="base">
                <a:spcBef>
                  <a:spcPct val="0"/>
                </a:spcBef>
                <a:spcAft>
                  <a:spcPct val="0"/>
                </a:spcAft>
              </a:pPr>
              <a:r>
                <a:rPr lang="en-US" sz="1200">
                  <a:solidFill>
                    <a:srgbClr val="808080"/>
                  </a:solidFill>
                </a:rPr>
                <a:t>Unit of measure</a:t>
              </a:r>
            </a:p>
          </p:txBody>
        </p:sp>
      </p:grpSp>
      <p:grpSp>
        <p:nvGrpSpPr>
          <p:cNvPr id="63" name="LegendBoxes" hidden="1"/>
          <p:cNvGrpSpPr>
            <a:grpSpLocks/>
          </p:cNvGrpSpPr>
          <p:nvPr/>
        </p:nvGrpSpPr>
        <p:grpSpPr bwMode="auto">
          <a:xfrm>
            <a:off x="7449482" y="275440"/>
            <a:ext cx="644698" cy="1004244"/>
            <a:chOff x="4936" y="176"/>
            <a:chExt cx="398" cy="620"/>
          </a:xfrm>
        </p:grpSpPr>
        <p:sp>
          <p:nvSpPr>
            <p:cNvPr id="64" name="Legend1"/>
            <p:cNvSpPr>
              <a:spLocks noChangeArrowheads="1"/>
            </p:cNvSpPr>
            <p:nvPr/>
          </p:nvSpPr>
          <p:spPr bwMode="auto">
            <a:xfrm>
              <a:off x="5096" y="176"/>
              <a:ext cx="238" cy="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685145" fontAlgn="base">
                <a:spcBef>
                  <a:spcPct val="0"/>
                </a:spcBef>
                <a:spcAft>
                  <a:spcPct val="0"/>
                </a:spcAft>
                <a:buClr>
                  <a:srgbClr val="000000"/>
                </a:buClr>
              </a:pPr>
              <a:r>
                <a:rPr lang="en-US" sz="900">
                  <a:solidFill>
                    <a:srgbClr val="000000"/>
                  </a:solidFill>
                </a:rPr>
                <a:t>Legend</a:t>
              </a:r>
            </a:p>
          </p:txBody>
        </p:sp>
        <p:sp>
          <p:nvSpPr>
            <p:cNvPr id="65" name="LegendRectangle1"/>
            <p:cNvSpPr>
              <a:spLocks noChangeArrowheads="1"/>
            </p:cNvSpPr>
            <p:nvPr/>
          </p:nvSpPr>
          <p:spPr bwMode="auto">
            <a:xfrm>
              <a:off x="4936" y="183"/>
              <a:ext cx="104" cy="101"/>
            </a:xfrm>
            <a:prstGeom prst="rect">
              <a:avLst/>
            </a:prstGeom>
            <a:solidFill>
              <a:schemeClr val="accent1"/>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00">
                <a:solidFill>
                  <a:srgbClr val="000000"/>
                </a:solidFill>
              </a:endParaRPr>
            </a:p>
          </p:txBody>
        </p:sp>
        <p:sp>
          <p:nvSpPr>
            <p:cNvPr id="66" name="Legend2"/>
            <p:cNvSpPr>
              <a:spLocks noChangeArrowheads="1"/>
            </p:cNvSpPr>
            <p:nvPr/>
          </p:nvSpPr>
          <p:spPr bwMode="auto">
            <a:xfrm>
              <a:off x="5096" y="346"/>
              <a:ext cx="238" cy="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685145" fontAlgn="base">
                <a:spcBef>
                  <a:spcPct val="0"/>
                </a:spcBef>
                <a:spcAft>
                  <a:spcPct val="0"/>
                </a:spcAft>
                <a:buClr>
                  <a:srgbClr val="000000"/>
                </a:buClr>
              </a:pPr>
              <a:r>
                <a:rPr lang="en-US" sz="900">
                  <a:solidFill>
                    <a:srgbClr val="000000"/>
                  </a:solidFill>
                </a:rPr>
                <a:t>Legend</a:t>
              </a:r>
            </a:p>
          </p:txBody>
        </p:sp>
        <p:sp>
          <p:nvSpPr>
            <p:cNvPr id="67" name="LegendRectangle2"/>
            <p:cNvSpPr>
              <a:spLocks noChangeArrowheads="1"/>
            </p:cNvSpPr>
            <p:nvPr/>
          </p:nvSpPr>
          <p:spPr bwMode="auto">
            <a:xfrm>
              <a:off x="4936" y="353"/>
              <a:ext cx="104" cy="101"/>
            </a:xfrm>
            <a:prstGeom prst="rect">
              <a:avLst/>
            </a:prstGeom>
            <a:solidFill>
              <a:schemeClr val="accent2"/>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00">
                <a:solidFill>
                  <a:srgbClr val="000000"/>
                </a:solidFill>
              </a:endParaRPr>
            </a:p>
          </p:txBody>
        </p:sp>
        <p:sp>
          <p:nvSpPr>
            <p:cNvPr id="68" name="Legend3"/>
            <p:cNvSpPr>
              <a:spLocks noChangeArrowheads="1"/>
            </p:cNvSpPr>
            <p:nvPr/>
          </p:nvSpPr>
          <p:spPr bwMode="auto">
            <a:xfrm>
              <a:off x="5096" y="517"/>
              <a:ext cx="238" cy="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685145" fontAlgn="base">
                <a:spcBef>
                  <a:spcPct val="0"/>
                </a:spcBef>
                <a:spcAft>
                  <a:spcPct val="0"/>
                </a:spcAft>
                <a:buClr>
                  <a:srgbClr val="000000"/>
                </a:buClr>
              </a:pPr>
              <a:r>
                <a:rPr lang="en-US" sz="900">
                  <a:solidFill>
                    <a:srgbClr val="000000"/>
                  </a:solidFill>
                </a:rPr>
                <a:t>Legend</a:t>
              </a:r>
            </a:p>
          </p:txBody>
        </p:sp>
        <p:sp>
          <p:nvSpPr>
            <p:cNvPr id="69" name="LegendRectangle3"/>
            <p:cNvSpPr>
              <a:spLocks noChangeArrowheads="1"/>
            </p:cNvSpPr>
            <p:nvPr/>
          </p:nvSpPr>
          <p:spPr bwMode="auto">
            <a:xfrm>
              <a:off x="4936" y="524"/>
              <a:ext cx="104" cy="101"/>
            </a:xfrm>
            <a:prstGeom prst="rect">
              <a:avLst/>
            </a:prstGeom>
            <a:solidFill>
              <a:schemeClr val="hlink"/>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00">
                <a:solidFill>
                  <a:srgbClr val="000000"/>
                </a:solidFill>
              </a:endParaRPr>
            </a:p>
          </p:txBody>
        </p:sp>
        <p:sp>
          <p:nvSpPr>
            <p:cNvPr id="70" name="Legend4"/>
            <p:cNvSpPr>
              <a:spLocks noChangeArrowheads="1"/>
            </p:cNvSpPr>
            <p:nvPr/>
          </p:nvSpPr>
          <p:spPr bwMode="auto">
            <a:xfrm>
              <a:off x="5096" y="688"/>
              <a:ext cx="238" cy="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685145" fontAlgn="base">
                <a:spcBef>
                  <a:spcPct val="0"/>
                </a:spcBef>
                <a:spcAft>
                  <a:spcPct val="0"/>
                </a:spcAft>
                <a:buClr>
                  <a:srgbClr val="000000"/>
                </a:buClr>
              </a:pPr>
              <a:r>
                <a:rPr lang="en-US" sz="900">
                  <a:solidFill>
                    <a:srgbClr val="000000"/>
                  </a:solidFill>
                </a:rPr>
                <a:t>Legend</a:t>
              </a:r>
            </a:p>
          </p:txBody>
        </p:sp>
        <p:sp>
          <p:nvSpPr>
            <p:cNvPr id="71" name="LegendRectangle4"/>
            <p:cNvSpPr>
              <a:spLocks noChangeArrowheads="1"/>
            </p:cNvSpPr>
            <p:nvPr/>
          </p:nvSpPr>
          <p:spPr bwMode="auto">
            <a:xfrm>
              <a:off x="4936" y="695"/>
              <a:ext cx="104" cy="101"/>
            </a:xfrm>
            <a:prstGeom prst="rect">
              <a:avLst/>
            </a:prstGeom>
            <a:solidFill>
              <a:schemeClr val="folHlink"/>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00">
                <a:solidFill>
                  <a:srgbClr val="000000"/>
                </a:solidFill>
              </a:endParaRPr>
            </a:p>
          </p:txBody>
        </p:sp>
      </p:grpSp>
      <p:grpSp>
        <p:nvGrpSpPr>
          <p:cNvPr id="72" name="LegendLines" hidden="1"/>
          <p:cNvGrpSpPr>
            <a:grpSpLocks/>
          </p:cNvGrpSpPr>
          <p:nvPr/>
        </p:nvGrpSpPr>
        <p:grpSpPr bwMode="auto">
          <a:xfrm>
            <a:off x="7135222" y="275441"/>
            <a:ext cx="958945" cy="696492"/>
            <a:chOff x="4750" y="176"/>
            <a:chExt cx="592" cy="430"/>
          </a:xfrm>
        </p:grpSpPr>
        <p:sp>
          <p:nvSpPr>
            <p:cNvPr id="73" name="LineLegend1"/>
            <p:cNvSpPr>
              <a:spLocks noChangeShapeType="1"/>
            </p:cNvSpPr>
            <p:nvPr/>
          </p:nvSpPr>
          <p:spPr bwMode="auto">
            <a:xfrm>
              <a:off x="4750" y="233"/>
              <a:ext cx="288" cy="0"/>
            </a:xfrm>
            <a:prstGeom prst="line">
              <a:avLst/>
            </a:prstGeom>
            <a:noFill/>
            <a:ln w="28575">
              <a:solidFill>
                <a:schemeClr val="accent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900">
                <a:solidFill>
                  <a:srgbClr val="000000"/>
                </a:solidFill>
              </a:endParaRPr>
            </a:p>
          </p:txBody>
        </p:sp>
        <p:sp>
          <p:nvSpPr>
            <p:cNvPr id="74" name="LineLegend2"/>
            <p:cNvSpPr>
              <a:spLocks noChangeShapeType="1"/>
            </p:cNvSpPr>
            <p:nvPr/>
          </p:nvSpPr>
          <p:spPr bwMode="auto">
            <a:xfrm>
              <a:off x="4750" y="402"/>
              <a:ext cx="288" cy="0"/>
            </a:xfrm>
            <a:prstGeom prst="line">
              <a:avLst/>
            </a:prstGeom>
            <a:noFill/>
            <a:ln w="28575">
              <a:solidFill>
                <a:schemeClr val="accent3"/>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900">
                <a:solidFill>
                  <a:srgbClr val="000000"/>
                </a:solidFill>
              </a:endParaRPr>
            </a:p>
          </p:txBody>
        </p:sp>
        <p:sp>
          <p:nvSpPr>
            <p:cNvPr id="75" name="LineLegend3"/>
            <p:cNvSpPr>
              <a:spLocks noChangeShapeType="1"/>
            </p:cNvSpPr>
            <p:nvPr/>
          </p:nvSpPr>
          <p:spPr bwMode="auto">
            <a:xfrm>
              <a:off x="4750" y="577"/>
              <a:ext cx="288" cy="0"/>
            </a:xfrm>
            <a:prstGeom prst="line">
              <a:avLst/>
            </a:prstGeom>
            <a:noFill/>
            <a:ln w="28575">
              <a:solidFill>
                <a:schemeClr val="accent3"/>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900">
                <a:solidFill>
                  <a:srgbClr val="000000"/>
                </a:solidFill>
              </a:endParaRPr>
            </a:p>
          </p:txBody>
        </p:sp>
        <p:sp>
          <p:nvSpPr>
            <p:cNvPr id="76" name="Legend1"/>
            <p:cNvSpPr>
              <a:spLocks noChangeArrowheads="1"/>
            </p:cNvSpPr>
            <p:nvPr/>
          </p:nvSpPr>
          <p:spPr bwMode="auto">
            <a:xfrm>
              <a:off x="5104" y="176"/>
              <a:ext cx="238" cy="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685145" fontAlgn="base">
                <a:spcBef>
                  <a:spcPct val="0"/>
                </a:spcBef>
                <a:spcAft>
                  <a:spcPct val="0"/>
                </a:spcAft>
                <a:buClr>
                  <a:srgbClr val="000000"/>
                </a:buClr>
              </a:pPr>
              <a:r>
                <a:rPr lang="en-US" sz="900">
                  <a:solidFill>
                    <a:srgbClr val="000000"/>
                  </a:solidFill>
                </a:rPr>
                <a:t>Legend</a:t>
              </a:r>
            </a:p>
          </p:txBody>
        </p:sp>
        <p:sp>
          <p:nvSpPr>
            <p:cNvPr id="77" name="Legend2"/>
            <p:cNvSpPr>
              <a:spLocks noChangeArrowheads="1"/>
            </p:cNvSpPr>
            <p:nvPr/>
          </p:nvSpPr>
          <p:spPr bwMode="auto">
            <a:xfrm>
              <a:off x="5104" y="344"/>
              <a:ext cx="238" cy="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685145" fontAlgn="base">
                <a:spcBef>
                  <a:spcPct val="0"/>
                </a:spcBef>
                <a:spcAft>
                  <a:spcPct val="0"/>
                </a:spcAft>
                <a:buClr>
                  <a:srgbClr val="000000"/>
                </a:buClr>
              </a:pPr>
              <a:r>
                <a:rPr lang="en-US" sz="900">
                  <a:solidFill>
                    <a:srgbClr val="000000"/>
                  </a:solidFill>
                </a:rPr>
                <a:t>Legend</a:t>
              </a:r>
            </a:p>
          </p:txBody>
        </p:sp>
        <p:sp>
          <p:nvSpPr>
            <p:cNvPr id="78" name="Legend3"/>
            <p:cNvSpPr>
              <a:spLocks noChangeArrowheads="1"/>
            </p:cNvSpPr>
            <p:nvPr/>
          </p:nvSpPr>
          <p:spPr bwMode="auto">
            <a:xfrm>
              <a:off x="5104" y="520"/>
              <a:ext cx="238" cy="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685145" fontAlgn="base">
                <a:spcBef>
                  <a:spcPct val="0"/>
                </a:spcBef>
                <a:spcAft>
                  <a:spcPct val="0"/>
                </a:spcAft>
                <a:buClr>
                  <a:srgbClr val="000000"/>
                </a:buClr>
              </a:pPr>
              <a:r>
                <a:rPr lang="en-US" sz="900">
                  <a:solidFill>
                    <a:srgbClr val="000000"/>
                  </a:solidFill>
                </a:rPr>
                <a:t>Legend</a:t>
              </a:r>
            </a:p>
          </p:txBody>
        </p:sp>
      </p:grpSp>
      <p:grpSp>
        <p:nvGrpSpPr>
          <p:cNvPr id="79" name="McKSticker" hidden="1"/>
          <p:cNvGrpSpPr/>
          <p:nvPr/>
        </p:nvGrpSpPr>
        <p:grpSpPr bwMode="auto">
          <a:xfrm>
            <a:off x="7418660" y="275439"/>
            <a:ext cx="809966" cy="166199"/>
            <a:chOff x="7946981" y="285750"/>
            <a:chExt cx="793794" cy="162890"/>
          </a:xfrm>
        </p:grpSpPr>
        <p:sp>
          <p:nvSpPr>
            <p:cNvPr id="80" name="StickerRectangle"/>
            <p:cNvSpPr>
              <a:spLocks noChangeArrowheads="1"/>
            </p:cNvSpPr>
            <p:nvPr/>
          </p:nvSpPr>
          <p:spPr bwMode="auto">
            <a:xfrm>
              <a:off x="7946981" y="285750"/>
              <a:ext cx="793794" cy="162890"/>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27432" tIns="0" rIns="0" bIns="27432">
              <a:spAutoFit/>
            </a:bodyPr>
            <a:lstStyle/>
            <a:p>
              <a:pPr algn="r" defTabSz="685145" fontAlgn="base">
                <a:spcBef>
                  <a:spcPct val="0"/>
                </a:spcBef>
                <a:spcAft>
                  <a:spcPct val="0"/>
                </a:spcAft>
                <a:buClr>
                  <a:srgbClr val="000000"/>
                </a:buClr>
              </a:pPr>
              <a:r>
                <a:rPr lang="en-US" sz="900">
                  <a:solidFill>
                    <a:srgbClr val="808080"/>
                  </a:solidFill>
                </a:rPr>
                <a:t>PRELIMINARY</a:t>
              </a:r>
            </a:p>
          </p:txBody>
        </p:sp>
        <p:cxnSp>
          <p:nvCxnSpPr>
            <p:cNvPr id="81" name="AutoShape 31"/>
            <p:cNvCxnSpPr>
              <a:cxnSpLocks noChangeShapeType="1"/>
              <a:stCxn id="80" idx="2"/>
              <a:endCxn id="80" idx="4"/>
            </p:cNvCxnSpPr>
            <p:nvPr/>
          </p:nvCxnSpPr>
          <p:spPr bwMode="auto">
            <a:xfrm>
              <a:off x="7946981" y="285750"/>
              <a:ext cx="0" cy="162890"/>
            </a:xfrm>
            <a:prstGeom prst="straightConnector1">
              <a:avLst/>
            </a:prstGeom>
            <a:noFill/>
            <a:ln w="9525">
              <a:solidFill>
                <a:srgbClr val="808080"/>
              </a:solidFill>
              <a:round/>
              <a:headEnd/>
              <a:tailEnd/>
            </a:ln>
            <a:extLst>
              <a:ext uri="{909E8E84-426E-40DD-AFC4-6F175D3DCCD1}">
                <a14:hiddenFill xmlns:a14="http://schemas.microsoft.com/office/drawing/2010/main">
                  <a:noFill/>
                </a14:hiddenFill>
              </a:ext>
            </a:extLst>
          </p:spPr>
        </p:cxnSp>
        <p:cxnSp>
          <p:nvCxnSpPr>
            <p:cNvPr id="82" name="AutoShape 32"/>
            <p:cNvCxnSpPr>
              <a:cxnSpLocks noChangeShapeType="1"/>
              <a:stCxn id="80" idx="4"/>
              <a:endCxn id="80" idx="6"/>
            </p:cNvCxnSpPr>
            <p:nvPr/>
          </p:nvCxnSpPr>
          <p:spPr bwMode="auto">
            <a:xfrm>
              <a:off x="7946981" y="448640"/>
              <a:ext cx="793794" cy="0"/>
            </a:xfrm>
            <a:prstGeom prst="straightConnector1">
              <a:avLst/>
            </a:prstGeom>
            <a:noFill/>
            <a:ln w="25400">
              <a:solidFill>
                <a:srgbClr val="808080"/>
              </a:solidFill>
              <a:round/>
              <a:headEnd/>
              <a:tailEnd/>
            </a:ln>
            <a:extLst>
              <a:ext uri="{909E8E84-426E-40DD-AFC4-6F175D3DCCD1}">
                <a14:hiddenFill xmlns:a14="http://schemas.microsoft.com/office/drawing/2010/main">
                  <a:noFill/>
                </a14:hiddenFill>
              </a:ext>
            </a:extLst>
          </p:spPr>
        </p:cxnSp>
      </p:grpSp>
      <p:grpSp>
        <p:nvGrpSpPr>
          <p:cNvPr id="83" name="LegendMoons" hidden="1"/>
          <p:cNvGrpSpPr/>
          <p:nvPr/>
        </p:nvGrpSpPr>
        <p:grpSpPr bwMode="auto">
          <a:xfrm>
            <a:off x="7381273" y="275438"/>
            <a:ext cx="711928" cy="1333054"/>
            <a:chOff x="6655594" y="273840"/>
            <a:chExt cx="697715" cy="1306516"/>
          </a:xfrm>
        </p:grpSpPr>
        <p:grpSp>
          <p:nvGrpSpPr>
            <p:cNvPr id="84" name="MoonLegend1"/>
            <p:cNvGrpSpPr>
              <a:grpSpLocks noChangeAspect="1"/>
            </p:cNvGrpSpPr>
            <p:nvPr>
              <p:custDataLst>
                <p:tags r:id="rId21"/>
              </p:custDataLst>
            </p:nvPr>
          </p:nvGrpSpPr>
          <p:grpSpPr bwMode="auto">
            <a:xfrm>
              <a:off x="6655594" y="273840"/>
              <a:ext cx="209550" cy="209551"/>
              <a:chOff x="4533" y="183"/>
              <a:chExt cx="144" cy="144"/>
            </a:xfrm>
          </p:grpSpPr>
          <p:sp>
            <p:nvSpPr>
              <p:cNvPr id="102" name="Oval 38"/>
              <p:cNvSpPr>
                <a:spLocks noChangeAspect="1" noChangeArrowheads="1"/>
              </p:cNvSpPr>
              <p:nvPr>
                <p:custDataLst>
                  <p:tags r:id="rId34"/>
                </p:custDataLst>
              </p:nvPr>
            </p:nvSpPr>
            <p:spPr bwMode="auto">
              <a:xfrm>
                <a:off x="4533" y="183"/>
                <a:ext cx="144" cy="144"/>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00">
                  <a:solidFill>
                    <a:srgbClr val="000000"/>
                  </a:solidFill>
                </a:endParaRPr>
              </a:p>
            </p:txBody>
          </p:sp>
          <p:sp>
            <p:nvSpPr>
              <p:cNvPr id="103" name="Arc 39"/>
              <p:cNvSpPr>
                <a:spLocks noChangeAspect="1"/>
              </p:cNvSpPr>
              <p:nvPr>
                <p:custDataLst>
                  <p:tags r:id="rId35"/>
                </p:custDataLst>
              </p:nvPr>
            </p:nvSpPr>
            <p:spPr bwMode="auto">
              <a:xfrm>
                <a:off x="4533" y="183"/>
                <a:ext cx="144" cy="144"/>
              </a:xfrm>
              <a:prstGeom prst="arc">
                <a:avLst>
                  <a:gd name="adj1" fmla="val 16200000"/>
                  <a:gd name="adj2" fmla="val 54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00">
                  <a:solidFill>
                    <a:srgbClr val="000000"/>
                  </a:solidFill>
                </a:endParaRPr>
              </a:p>
            </p:txBody>
          </p:sp>
        </p:grpSp>
        <p:grpSp>
          <p:nvGrpSpPr>
            <p:cNvPr id="85" name="MoonLegend2"/>
            <p:cNvGrpSpPr>
              <a:grpSpLocks noChangeAspect="1"/>
            </p:cNvGrpSpPr>
            <p:nvPr>
              <p:custDataLst>
                <p:tags r:id="rId22"/>
              </p:custDataLst>
            </p:nvPr>
          </p:nvGrpSpPr>
          <p:grpSpPr bwMode="auto">
            <a:xfrm>
              <a:off x="6655594" y="548081"/>
              <a:ext cx="209550" cy="209551"/>
              <a:chOff x="1694" y="2044"/>
              <a:chExt cx="160" cy="160"/>
            </a:xfrm>
          </p:grpSpPr>
          <p:sp>
            <p:nvSpPr>
              <p:cNvPr id="100" name="Oval 41"/>
              <p:cNvSpPr>
                <a:spLocks noChangeAspect="1" noChangeArrowheads="1"/>
              </p:cNvSpPr>
              <p:nvPr>
                <p:custDataLst>
                  <p:tags r:id="rId32"/>
                </p:custDataLst>
              </p:nvPr>
            </p:nvSpPr>
            <p:spPr bwMode="auto">
              <a:xfrm>
                <a:off x="1694" y="2044"/>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00">
                  <a:solidFill>
                    <a:srgbClr val="000000"/>
                  </a:solidFill>
                </a:endParaRPr>
              </a:p>
            </p:txBody>
          </p:sp>
          <p:sp>
            <p:nvSpPr>
              <p:cNvPr id="101" name="Arc 42"/>
              <p:cNvSpPr>
                <a:spLocks noChangeAspect="1"/>
              </p:cNvSpPr>
              <p:nvPr>
                <p:custDataLst>
                  <p:tags r:id="rId33"/>
                </p:custDataLst>
              </p:nvPr>
            </p:nvSpPr>
            <p:spPr bwMode="auto">
              <a:xfrm>
                <a:off x="1694" y="2044"/>
                <a:ext cx="160" cy="160"/>
              </a:xfrm>
              <a:prstGeom prst="arc">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00">
                  <a:solidFill>
                    <a:srgbClr val="000000"/>
                  </a:solidFill>
                </a:endParaRPr>
              </a:p>
            </p:txBody>
          </p:sp>
        </p:grpSp>
        <p:grpSp>
          <p:nvGrpSpPr>
            <p:cNvPr id="86" name="MoonLegend4"/>
            <p:cNvGrpSpPr>
              <a:grpSpLocks noChangeAspect="1"/>
            </p:cNvGrpSpPr>
            <p:nvPr>
              <p:custDataLst>
                <p:tags r:id="rId23"/>
              </p:custDataLst>
            </p:nvPr>
          </p:nvGrpSpPr>
          <p:grpSpPr bwMode="auto">
            <a:xfrm>
              <a:off x="6655594" y="1096563"/>
              <a:ext cx="209550" cy="209551"/>
              <a:chOff x="4495" y="1198"/>
              <a:chExt cx="160" cy="160"/>
            </a:xfrm>
          </p:grpSpPr>
          <p:sp>
            <p:nvSpPr>
              <p:cNvPr id="98" name="Oval 47"/>
              <p:cNvSpPr>
                <a:spLocks noChangeAspect="1" noChangeArrowheads="1"/>
              </p:cNvSpPr>
              <p:nvPr>
                <p:custDataLst>
                  <p:tags r:id="rId30"/>
                </p:custDataLst>
              </p:nvPr>
            </p:nvSpPr>
            <p:spPr bwMode="auto">
              <a:xfrm>
                <a:off x="4495" y="1198"/>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00">
                  <a:solidFill>
                    <a:srgbClr val="000000"/>
                  </a:solidFill>
                </a:endParaRPr>
              </a:p>
            </p:txBody>
          </p:sp>
          <p:sp>
            <p:nvSpPr>
              <p:cNvPr id="99" name="Arc 48"/>
              <p:cNvSpPr>
                <a:spLocks noChangeAspect="1"/>
              </p:cNvSpPr>
              <p:nvPr>
                <p:custDataLst>
                  <p:tags r:id="rId31"/>
                </p:custDataLst>
              </p:nvPr>
            </p:nvSpPr>
            <p:spPr bwMode="auto">
              <a:xfrm>
                <a:off x="4495" y="1198"/>
                <a:ext cx="160" cy="160"/>
              </a:xfrm>
              <a:prstGeom prst="arc">
                <a:avLst>
                  <a:gd name="adj1" fmla="val 16200000"/>
                  <a:gd name="adj2" fmla="val 108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00">
                  <a:solidFill>
                    <a:srgbClr val="000000"/>
                  </a:solidFill>
                </a:endParaRPr>
              </a:p>
            </p:txBody>
          </p:sp>
        </p:grpSp>
        <p:grpSp>
          <p:nvGrpSpPr>
            <p:cNvPr id="87" name="MoonLegend5"/>
            <p:cNvGrpSpPr>
              <a:grpSpLocks noChangeAspect="1"/>
            </p:cNvGrpSpPr>
            <p:nvPr>
              <p:custDataLst>
                <p:tags r:id="rId24"/>
              </p:custDataLst>
            </p:nvPr>
          </p:nvGrpSpPr>
          <p:grpSpPr bwMode="auto">
            <a:xfrm>
              <a:off x="6655594" y="1370805"/>
              <a:ext cx="209550" cy="209551"/>
              <a:chOff x="4495" y="1440"/>
              <a:chExt cx="160" cy="160"/>
            </a:xfrm>
          </p:grpSpPr>
          <p:sp>
            <p:nvSpPr>
              <p:cNvPr id="96" name="Oval 50"/>
              <p:cNvSpPr>
                <a:spLocks noChangeAspect="1" noChangeArrowheads="1"/>
              </p:cNvSpPr>
              <p:nvPr>
                <p:custDataLst>
                  <p:tags r:id="rId28"/>
                </p:custDataLst>
              </p:nvPr>
            </p:nvSpPr>
            <p:spPr bwMode="auto">
              <a:xfrm>
                <a:off x="4495" y="1440"/>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00">
                  <a:solidFill>
                    <a:srgbClr val="000000"/>
                  </a:solidFill>
                </a:endParaRPr>
              </a:p>
            </p:txBody>
          </p:sp>
          <p:sp>
            <p:nvSpPr>
              <p:cNvPr id="97" name="Oval 51"/>
              <p:cNvSpPr>
                <a:spLocks noChangeAspect="1" noChangeArrowheads="1"/>
              </p:cNvSpPr>
              <p:nvPr>
                <p:custDataLst>
                  <p:tags r:id="rId29"/>
                </p:custDataLst>
              </p:nvPr>
            </p:nvSpPr>
            <p:spPr bwMode="auto">
              <a:xfrm>
                <a:off x="4495" y="1440"/>
                <a:ext cx="160" cy="160"/>
              </a:xfrm>
              <a:prstGeom prst="arc">
                <a:avLst>
                  <a:gd name="adj1" fmla="val 16200000"/>
                  <a:gd name="adj2" fmla="val 162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00">
                  <a:solidFill>
                    <a:srgbClr val="000000"/>
                  </a:solidFill>
                </a:endParaRPr>
              </a:p>
            </p:txBody>
          </p:sp>
        </p:grpSp>
        <p:sp>
          <p:nvSpPr>
            <p:cNvPr id="88" name="Legend1"/>
            <p:cNvSpPr>
              <a:spLocks noChangeArrowheads="1"/>
            </p:cNvSpPr>
            <p:nvPr/>
          </p:nvSpPr>
          <p:spPr bwMode="auto">
            <a:xfrm>
              <a:off x="6976269" y="286540"/>
              <a:ext cx="377040" cy="1357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685145" fontAlgn="base">
                <a:spcBef>
                  <a:spcPct val="0"/>
                </a:spcBef>
                <a:spcAft>
                  <a:spcPct val="0"/>
                </a:spcAft>
                <a:buClr>
                  <a:srgbClr val="000000"/>
                </a:buClr>
              </a:pPr>
              <a:r>
                <a:rPr lang="en-US" sz="900">
                  <a:solidFill>
                    <a:srgbClr val="000000"/>
                  </a:solidFill>
                </a:rPr>
                <a:t>Legend</a:t>
              </a:r>
            </a:p>
          </p:txBody>
        </p:sp>
        <p:sp>
          <p:nvSpPr>
            <p:cNvPr id="89" name="Legend2"/>
            <p:cNvSpPr>
              <a:spLocks noChangeArrowheads="1"/>
            </p:cNvSpPr>
            <p:nvPr/>
          </p:nvSpPr>
          <p:spPr bwMode="auto">
            <a:xfrm>
              <a:off x="6976269" y="561178"/>
              <a:ext cx="377040" cy="1357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685145" fontAlgn="base">
                <a:spcBef>
                  <a:spcPct val="0"/>
                </a:spcBef>
                <a:spcAft>
                  <a:spcPct val="0"/>
                </a:spcAft>
                <a:buClr>
                  <a:srgbClr val="000000"/>
                </a:buClr>
              </a:pPr>
              <a:r>
                <a:rPr lang="en-US" sz="900">
                  <a:solidFill>
                    <a:srgbClr val="000000"/>
                  </a:solidFill>
                </a:rPr>
                <a:t>Legend</a:t>
              </a:r>
            </a:p>
          </p:txBody>
        </p:sp>
        <p:sp>
          <p:nvSpPr>
            <p:cNvPr id="90" name="Legend3"/>
            <p:cNvSpPr>
              <a:spLocks noChangeArrowheads="1"/>
            </p:cNvSpPr>
            <p:nvPr/>
          </p:nvSpPr>
          <p:spPr bwMode="auto">
            <a:xfrm>
              <a:off x="6976269" y="835817"/>
              <a:ext cx="377040" cy="1357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685145" fontAlgn="base">
                <a:spcBef>
                  <a:spcPct val="0"/>
                </a:spcBef>
                <a:spcAft>
                  <a:spcPct val="0"/>
                </a:spcAft>
                <a:buClr>
                  <a:srgbClr val="000000"/>
                </a:buClr>
              </a:pPr>
              <a:r>
                <a:rPr lang="en-US" sz="900">
                  <a:solidFill>
                    <a:srgbClr val="000000"/>
                  </a:solidFill>
                </a:rPr>
                <a:t>Legend</a:t>
              </a:r>
            </a:p>
          </p:txBody>
        </p:sp>
        <p:sp>
          <p:nvSpPr>
            <p:cNvPr id="91" name="Legend4"/>
            <p:cNvSpPr>
              <a:spLocks noChangeArrowheads="1"/>
            </p:cNvSpPr>
            <p:nvPr/>
          </p:nvSpPr>
          <p:spPr bwMode="auto">
            <a:xfrm>
              <a:off x="6976269" y="1107280"/>
              <a:ext cx="377040" cy="1357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685145" fontAlgn="base">
                <a:spcBef>
                  <a:spcPct val="0"/>
                </a:spcBef>
                <a:spcAft>
                  <a:spcPct val="0"/>
                </a:spcAft>
                <a:buClr>
                  <a:srgbClr val="000000"/>
                </a:buClr>
              </a:pPr>
              <a:r>
                <a:rPr lang="en-US" sz="900">
                  <a:solidFill>
                    <a:srgbClr val="000000"/>
                  </a:solidFill>
                </a:rPr>
                <a:t>Legend</a:t>
              </a:r>
            </a:p>
          </p:txBody>
        </p:sp>
        <p:sp>
          <p:nvSpPr>
            <p:cNvPr id="92" name="Legend5"/>
            <p:cNvSpPr>
              <a:spLocks noChangeArrowheads="1"/>
            </p:cNvSpPr>
            <p:nvPr/>
          </p:nvSpPr>
          <p:spPr bwMode="auto">
            <a:xfrm>
              <a:off x="6976269" y="1383505"/>
              <a:ext cx="377040" cy="1357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685145" fontAlgn="base">
                <a:spcBef>
                  <a:spcPct val="0"/>
                </a:spcBef>
                <a:spcAft>
                  <a:spcPct val="0"/>
                </a:spcAft>
                <a:buClr>
                  <a:srgbClr val="000000"/>
                </a:buClr>
              </a:pPr>
              <a:r>
                <a:rPr lang="en-US" sz="900">
                  <a:solidFill>
                    <a:srgbClr val="000000"/>
                  </a:solidFill>
                </a:rPr>
                <a:t>Legend</a:t>
              </a:r>
            </a:p>
          </p:txBody>
        </p:sp>
        <p:grpSp>
          <p:nvGrpSpPr>
            <p:cNvPr id="93" name="MoonLegend3"/>
            <p:cNvGrpSpPr>
              <a:grpSpLocks noChangeAspect="1"/>
            </p:cNvGrpSpPr>
            <p:nvPr>
              <p:custDataLst>
                <p:tags r:id="rId25"/>
              </p:custDataLst>
            </p:nvPr>
          </p:nvGrpSpPr>
          <p:grpSpPr bwMode="auto">
            <a:xfrm>
              <a:off x="6655594" y="822322"/>
              <a:ext cx="209550" cy="209551"/>
              <a:chOff x="4495" y="1198"/>
              <a:chExt cx="160" cy="160"/>
            </a:xfrm>
          </p:grpSpPr>
          <p:sp>
            <p:nvSpPr>
              <p:cNvPr id="94" name="Oval 47"/>
              <p:cNvSpPr>
                <a:spLocks noChangeAspect="1" noChangeArrowheads="1"/>
              </p:cNvSpPr>
              <p:nvPr>
                <p:custDataLst>
                  <p:tags r:id="rId26"/>
                </p:custDataLst>
              </p:nvPr>
            </p:nvSpPr>
            <p:spPr bwMode="auto">
              <a:xfrm>
                <a:off x="4495" y="1198"/>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00">
                  <a:solidFill>
                    <a:srgbClr val="000000"/>
                  </a:solidFill>
                </a:endParaRPr>
              </a:p>
            </p:txBody>
          </p:sp>
          <p:sp>
            <p:nvSpPr>
              <p:cNvPr id="95" name="Arc 48"/>
              <p:cNvSpPr>
                <a:spLocks noChangeAspect="1"/>
              </p:cNvSpPr>
              <p:nvPr>
                <p:custDataLst>
                  <p:tags r:id="rId27"/>
                </p:custDataLst>
              </p:nvPr>
            </p:nvSpPr>
            <p:spPr bwMode="auto">
              <a:xfrm>
                <a:off x="4495" y="1198"/>
                <a:ext cx="160" cy="160"/>
              </a:xfrm>
              <a:prstGeom prst="arc">
                <a:avLst>
                  <a:gd name="adj1" fmla="val 16200000"/>
                  <a:gd name="adj2" fmla="val 54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00">
                  <a:solidFill>
                    <a:srgbClr val="000000"/>
                  </a:solidFill>
                </a:endParaRPr>
              </a:p>
            </p:txBody>
          </p:sp>
        </p:grpSp>
      </p:grpSp>
      <p:sp>
        <p:nvSpPr>
          <p:cNvPr id="104" name="Slide Number"/>
          <p:cNvSpPr txBox="1">
            <a:spLocks/>
          </p:cNvSpPr>
          <p:nvPr/>
        </p:nvSpPr>
        <p:spPr bwMode="auto">
          <a:xfrm>
            <a:off x="8852038" y="6654135"/>
            <a:ext cx="117020" cy="115416"/>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z="750" smtClean="0">
                <a:solidFill>
                  <a:srgbClr val="FFFFFF"/>
                </a:solidFill>
              </a:rPr>
              <a:pPr algn="r" fontAlgn="base">
                <a:spcBef>
                  <a:spcPct val="0"/>
                </a:spcBef>
                <a:spcAft>
                  <a:spcPct val="0"/>
                </a:spcAft>
              </a:pPr>
              <a:t>‹#›</a:t>
            </a:fld>
            <a:endParaRPr lang="en-US" sz="750">
              <a:solidFill>
                <a:srgbClr val="FFFFFF"/>
              </a:solidFill>
            </a:endParaRPr>
          </a:p>
        </p:txBody>
      </p:sp>
      <p:pic>
        <p:nvPicPr>
          <p:cNvPr id="62" name="Picture 4" descr="http://upload.wikimedia.org/wikipedia/commons/thumb/8/82/Seal_of_Massachusetts.svg/2000px-Seal_of_Massachusetts.svg.png"/>
          <p:cNvPicPr>
            <a:picLocks noChangeAspect="1" noChangeArrowheads="1"/>
          </p:cNvPicPr>
          <p:nvPr/>
        </p:nvPicPr>
        <p:blipFill>
          <a:blip r:embed="rId38"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8339967" y="135845"/>
            <a:ext cx="629092" cy="629055"/>
          </a:xfrm>
          <a:prstGeom prst="rect">
            <a:avLst/>
          </a:prstGeom>
          <a:noFill/>
          <a:effectLst>
            <a:outerShdw blurRad="889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E2ECC464-564F-70E8-52A1-CA2AC383080E}"/>
              </a:ext>
            </a:extLst>
          </p:cNvPr>
          <p:cNvSpPr txBox="1"/>
          <p:nvPr userDrawn="1"/>
        </p:nvSpPr>
        <p:spPr>
          <a:xfrm>
            <a:off x="5623560" y="6565693"/>
            <a:ext cx="3108960" cy="219291"/>
          </a:xfrm>
          <a:prstGeom prst="rect">
            <a:avLst/>
          </a:prstGeom>
          <a:noFill/>
        </p:spPr>
        <p:txBody>
          <a:bodyPr wrap="square" rtlCol="0">
            <a:spAutoFit/>
          </a:bodyPr>
          <a:lstStyle/>
          <a:p>
            <a:r>
              <a:rPr lang="en-US" sz="825"/>
              <a:t>Confidential; policy development purposes only</a:t>
            </a:r>
          </a:p>
        </p:txBody>
      </p:sp>
    </p:spTree>
    <p:extLst>
      <p:ext uri="{BB962C8B-B14F-4D97-AF65-F5344CB8AC3E}">
        <p14:creationId xmlns:p14="http://schemas.microsoft.com/office/powerpoint/2010/main" val="1176912850"/>
      </p:ext>
    </p:extLst>
  </p:cSld>
  <p:clrMap bg1="lt1" tx1="dk1" bg2="lt2" tx2="dk2" accent1="accent1" accent2="accent2" accent3="accent3" accent4="accent4" accent5="accent5" accent6="accent6" hlink="hlink" folHlink="folHlink"/>
  <p:sldLayoutIdLst>
    <p:sldLayoutId id="2147483780" r:id="rId1"/>
    <p:sldLayoutId id="2147483781" r:id="rId2"/>
    <p:sldLayoutId id="2147483782" r:id="rId3"/>
    <p:sldLayoutId id="2147483783" r:id="rId4"/>
    <p:sldLayoutId id="2147483784" r:id="rId5"/>
    <p:sldLayoutId id="2147483785" r:id="rId6"/>
    <p:sldLayoutId id="2147483786" r:id="rId7"/>
    <p:sldLayoutId id="2147483787" r:id="rId8"/>
    <p:sldLayoutId id="2147483788" r:id="rId9"/>
    <p:sldLayoutId id="2147483789" r:id="rId10"/>
    <p:sldLayoutId id="2147483790" r:id="rId11"/>
    <p:sldLayoutId id="2147483791" r:id="rId12"/>
    <p:sldLayoutId id="2147483792" r:id="rId13"/>
    <p:sldLayoutId id="2147483793" r:id="rId14"/>
    <p:sldLayoutId id="2147483794" r:id="rId15"/>
    <p:sldLayoutId id="2147483795" r:id="rId16"/>
    <p:sldLayoutId id="2147483796" r:id="rId17"/>
    <p:sldLayoutId id="2147483797" r:id="rId18"/>
  </p:sldLayoutIdLst>
  <p:hf sldNum="0" hdr="0" ftr="0" dt="0"/>
  <p:txStyles>
    <p:titleStyle>
      <a:lvl1pPr algn="l" defTabSz="685072" rtl="0" eaLnBrk="1" fontAlgn="base" hangingPunct="1">
        <a:spcBef>
          <a:spcPct val="0"/>
        </a:spcBef>
        <a:spcAft>
          <a:spcPct val="0"/>
        </a:spcAft>
        <a:tabLst>
          <a:tab pos="206493" algn="l"/>
        </a:tabLst>
        <a:defRPr sz="1425" b="1" baseline="0">
          <a:solidFill>
            <a:srgbClr val="002060"/>
          </a:solidFill>
          <a:latin typeface="+mj-lt"/>
          <a:ea typeface="+mj-ea"/>
          <a:cs typeface="+mj-cs"/>
        </a:defRPr>
      </a:lvl1pPr>
      <a:lvl2pPr algn="l" defTabSz="685072" rtl="0" eaLnBrk="1" fontAlgn="base" hangingPunct="1">
        <a:spcBef>
          <a:spcPct val="0"/>
        </a:spcBef>
        <a:spcAft>
          <a:spcPct val="0"/>
        </a:spcAft>
        <a:defRPr sz="1425" b="1">
          <a:solidFill>
            <a:schemeClr val="tx2"/>
          </a:solidFill>
          <a:latin typeface="Arial" charset="0"/>
        </a:defRPr>
      </a:lvl2pPr>
      <a:lvl3pPr algn="l" defTabSz="685072" rtl="0" eaLnBrk="1" fontAlgn="base" hangingPunct="1">
        <a:spcBef>
          <a:spcPct val="0"/>
        </a:spcBef>
        <a:spcAft>
          <a:spcPct val="0"/>
        </a:spcAft>
        <a:defRPr sz="1425" b="1">
          <a:solidFill>
            <a:schemeClr val="tx2"/>
          </a:solidFill>
          <a:latin typeface="Arial" charset="0"/>
        </a:defRPr>
      </a:lvl3pPr>
      <a:lvl4pPr algn="l" defTabSz="685072" rtl="0" eaLnBrk="1" fontAlgn="base" hangingPunct="1">
        <a:spcBef>
          <a:spcPct val="0"/>
        </a:spcBef>
        <a:spcAft>
          <a:spcPct val="0"/>
        </a:spcAft>
        <a:defRPr sz="1425" b="1">
          <a:solidFill>
            <a:schemeClr val="tx2"/>
          </a:solidFill>
          <a:latin typeface="Arial" charset="0"/>
        </a:defRPr>
      </a:lvl4pPr>
      <a:lvl5pPr algn="l" defTabSz="685072" rtl="0" eaLnBrk="1" fontAlgn="base" hangingPunct="1">
        <a:spcBef>
          <a:spcPct val="0"/>
        </a:spcBef>
        <a:spcAft>
          <a:spcPct val="0"/>
        </a:spcAft>
        <a:defRPr sz="1425" b="1">
          <a:solidFill>
            <a:schemeClr val="tx2"/>
          </a:solidFill>
          <a:latin typeface="Arial" charset="0"/>
        </a:defRPr>
      </a:lvl5pPr>
      <a:lvl6pPr marL="349823" algn="l" defTabSz="685072" rtl="0" eaLnBrk="1" fontAlgn="base" hangingPunct="1">
        <a:spcBef>
          <a:spcPct val="0"/>
        </a:spcBef>
        <a:spcAft>
          <a:spcPct val="0"/>
        </a:spcAft>
        <a:defRPr sz="1425" b="1">
          <a:solidFill>
            <a:schemeClr val="tx2"/>
          </a:solidFill>
          <a:latin typeface="Arial" charset="0"/>
        </a:defRPr>
      </a:lvl6pPr>
      <a:lvl7pPr marL="699647" algn="l" defTabSz="685072" rtl="0" eaLnBrk="1" fontAlgn="base" hangingPunct="1">
        <a:spcBef>
          <a:spcPct val="0"/>
        </a:spcBef>
        <a:spcAft>
          <a:spcPct val="0"/>
        </a:spcAft>
        <a:defRPr sz="1425" b="1">
          <a:solidFill>
            <a:schemeClr val="tx2"/>
          </a:solidFill>
          <a:latin typeface="Arial" charset="0"/>
        </a:defRPr>
      </a:lvl7pPr>
      <a:lvl8pPr marL="1049471" algn="l" defTabSz="685072" rtl="0" eaLnBrk="1" fontAlgn="base" hangingPunct="1">
        <a:spcBef>
          <a:spcPct val="0"/>
        </a:spcBef>
        <a:spcAft>
          <a:spcPct val="0"/>
        </a:spcAft>
        <a:defRPr sz="1425" b="1">
          <a:solidFill>
            <a:schemeClr val="tx2"/>
          </a:solidFill>
          <a:latin typeface="Arial" charset="0"/>
        </a:defRPr>
      </a:lvl8pPr>
      <a:lvl9pPr marL="1399296" algn="l" defTabSz="685072" rtl="0" eaLnBrk="1" fontAlgn="base" hangingPunct="1">
        <a:spcBef>
          <a:spcPct val="0"/>
        </a:spcBef>
        <a:spcAft>
          <a:spcPct val="0"/>
        </a:spcAft>
        <a:defRPr sz="1425" b="1">
          <a:solidFill>
            <a:schemeClr val="tx2"/>
          </a:solidFill>
          <a:latin typeface="Arial" charset="0"/>
        </a:defRPr>
      </a:lvl9pPr>
    </p:titleStyle>
    <p:bodyStyle>
      <a:lvl1pPr marL="0" indent="0" algn="l" defTabSz="685072" rtl="0" eaLnBrk="1" fontAlgn="base" hangingPunct="1">
        <a:spcBef>
          <a:spcPct val="0"/>
        </a:spcBef>
        <a:spcAft>
          <a:spcPct val="0"/>
        </a:spcAft>
        <a:buClr>
          <a:schemeClr val="tx2"/>
        </a:buClr>
        <a:defRPr sz="1200" baseline="0">
          <a:solidFill>
            <a:schemeClr val="tx1"/>
          </a:solidFill>
          <a:latin typeface="+mn-lt"/>
          <a:ea typeface="+mn-ea"/>
          <a:cs typeface="+mn-cs"/>
        </a:defRPr>
      </a:lvl1pPr>
      <a:lvl2pPr marL="148190" indent="-146975" algn="l" defTabSz="685072" rtl="0" eaLnBrk="1" fontAlgn="base" hangingPunct="1">
        <a:spcBef>
          <a:spcPct val="0"/>
        </a:spcBef>
        <a:spcAft>
          <a:spcPct val="0"/>
        </a:spcAft>
        <a:buClr>
          <a:schemeClr val="tx2"/>
        </a:buClr>
        <a:buSzPct val="125000"/>
        <a:buFont typeface="Arial" charset="0"/>
        <a:buChar char="▪"/>
        <a:defRPr sz="1200" baseline="0">
          <a:solidFill>
            <a:schemeClr val="tx1"/>
          </a:solidFill>
          <a:latin typeface="+mn-lt"/>
        </a:defRPr>
      </a:lvl2pPr>
      <a:lvl3pPr marL="349823" indent="-200420" algn="l" defTabSz="685072" rtl="0" eaLnBrk="1" fontAlgn="base" hangingPunct="1">
        <a:spcBef>
          <a:spcPct val="0"/>
        </a:spcBef>
        <a:spcAft>
          <a:spcPct val="0"/>
        </a:spcAft>
        <a:buClr>
          <a:schemeClr val="tx2"/>
        </a:buClr>
        <a:buSzPct val="120000"/>
        <a:buFont typeface="Arial" charset="0"/>
        <a:buChar char="–"/>
        <a:defRPr sz="1200" baseline="0">
          <a:solidFill>
            <a:schemeClr val="tx1"/>
          </a:solidFill>
          <a:latin typeface="+mn-lt"/>
        </a:defRPr>
      </a:lvl3pPr>
      <a:lvl4pPr marL="470076" indent="-119037" algn="l" defTabSz="685072" rtl="0" eaLnBrk="1" fontAlgn="base" hangingPunct="1">
        <a:spcBef>
          <a:spcPct val="0"/>
        </a:spcBef>
        <a:spcAft>
          <a:spcPct val="0"/>
        </a:spcAft>
        <a:buClr>
          <a:schemeClr val="tx2"/>
        </a:buClr>
        <a:buSzPct val="120000"/>
        <a:buFont typeface="Arial" charset="0"/>
        <a:buChar char="▫"/>
        <a:defRPr sz="1200" baseline="0">
          <a:solidFill>
            <a:schemeClr val="tx1"/>
          </a:solidFill>
          <a:latin typeface="+mn-lt"/>
        </a:defRPr>
      </a:lvl4pPr>
      <a:lvl5pPr marL="573710" indent="-99603" algn="l" defTabSz="685072" rtl="0" eaLnBrk="1" fontAlgn="base" hangingPunct="1">
        <a:spcBef>
          <a:spcPct val="0"/>
        </a:spcBef>
        <a:spcAft>
          <a:spcPct val="0"/>
        </a:spcAft>
        <a:buClr>
          <a:schemeClr val="tx2"/>
        </a:buClr>
        <a:buSzPct val="89000"/>
        <a:buFont typeface="Arial" charset="0"/>
        <a:buChar char="-"/>
        <a:defRPr sz="1200" baseline="0">
          <a:solidFill>
            <a:schemeClr val="tx1"/>
          </a:solidFill>
          <a:latin typeface="+mn-lt"/>
        </a:defRPr>
      </a:lvl5pPr>
      <a:lvl6pPr marL="573710" indent="-99603" algn="l" defTabSz="685072" rtl="0" eaLnBrk="1" fontAlgn="base" hangingPunct="1">
        <a:spcBef>
          <a:spcPct val="0"/>
        </a:spcBef>
        <a:spcAft>
          <a:spcPct val="0"/>
        </a:spcAft>
        <a:buClr>
          <a:schemeClr val="tx2"/>
        </a:buClr>
        <a:buSzPct val="89000"/>
        <a:buFont typeface="Arial" charset="0"/>
        <a:buChar char="-"/>
        <a:defRPr sz="1200" baseline="0">
          <a:solidFill>
            <a:schemeClr val="tx1"/>
          </a:solidFill>
          <a:latin typeface="+mn-lt"/>
        </a:defRPr>
      </a:lvl6pPr>
      <a:lvl7pPr marL="573710" indent="-99603" algn="l" defTabSz="685072" rtl="0" eaLnBrk="1" fontAlgn="base" hangingPunct="1">
        <a:spcBef>
          <a:spcPct val="0"/>
        </a:spcBef>
        <a:spcAft>
          <a:spcPct val="0"/>
        </a:spcAft>
        <a:buClr>
          <a:schemeClr val="tx2"/>
        </a:buClr>
        <a:buSzPct val="89000"/>
        <a:buFont typeface="Arial" charset="0"/>
        <a:buChar char="-"/>
        <a:defRPr sz="1200" baseline="0">
          <a:solidFill>
            <a:schemeClr val="tx1"/>
          </a:solidFill>
          <a:latin typeface="+mn-lt"/>
        </a:defRPr>
      </a:lvl7pPr>
      <a:lvl8pPr marL="573710" indent="-99603" algn="l" defTabSz="685072" rtl="0" eaLnBrk="1" fontAlgn="base" hangingPunct="1">
        <a:spcBef>
          <a:spcPct val="0"/>
        </a:spcBef>
        <a:spcAft>
          <a:spcPct val="0"/>
        </a:spcAft>
        <a:buClr>
          <a:schemeClr val="tx2"/>
        </a:buClr>
        <a:buSzPct val="89000"/>
        <a:buFont typeface="Arial" charset="0"/>
        <a:buChar char="-"/>
        <a:defRPr sz="1200" baseline="0">
          <a:solidFill>
            <a:schemeClr val="tx1"/>
          </a:solidFill>
          <a:latin typeface="+mn-lt"/>
        </a:defRPr>
      </a:lvl8pPr>
      <a:lvl9pPr marL="573710" indent="-99603" algn="l" defTabSz="685072" rtl="0" eaLnBrk="1" fontAlgn="base" hangingPunct="1">
        <a:spcBef>
          <a:spcPct val="0"/>
        </a:spcBef>
        <a:spcAft>
          <a:spcPct val="0"/>
        </a:spcAft>
        <a:buClr>
          <a:schemeClr val="tx2"/>
        </a:buClr>
        <a:buSzPct val="89000"/>
        <a:buFont typeface="Arial" charset="0"/>
        <a:buChar char="-"/>
        <a:defRPr sz="1200" baseline="0">
          <a:solidFill>
            <a:schemeClr val="tx1"/>
          </a:solidFill>
          <a:latin typeface="+mn-lt"/>
        </a:defRPr>
      </a:lvl9pPr>
    </p:bodyStyle>
    <p:otherStyle>
      <a:defPPr>
        <a:defRPr lang="en-US"/>
      </a:defPPr>
      <a:lvl1pPr marL="0" algn="l" defTabSz="699647" rtl="0" eaLnBrk="1" latinLnBrk="0" hangingPunct="1">
        <a:defRPr sz="1350" kern="1200">
          <a:solidFill>
            <a:schemeClr val="tx1"/>
          </a:solidFill>
          <a:latin typeface="+mn-lt"/>
          <a:ea typeface="+mn-ea"/>
          <a:cs typeface="+mn-cs"/>
        </a:defRPr>
      </a:lvl1pPr>
      <a:lvl2pPr marL="349823" algn="l" defTabSz="699647" rtl="0" eaLnBrk="1" latinLnBrk="0" hangingPunct="1">
        <a:defRPr sz="1350" kern="1200">
          <a:solidFill>
            <a:schemeClr val="tx1"/>
          </a:solidFill>
          <a:latin typeface="+mn-lt"/>
          <a:ea typeface="+mn-ea"/>
          <a:cs typeface="+mn-cs"/>
        </a:defRPr>
      </a:lvl2pPr>
      <a:lvl3pPr marL="699647" algn="l" defTabSz="699647" rtl="0" eaLnBrk="1" latinLnBrk="0" hangingPunct="1">
        <a:defRPr sz="1350" kern="1200">
          <a:solidFill>
            <a:schemeClr val="tx1"/>
          </a:solidFill>
          <a:latin typeface="+mn-lt"/>
          <a:ea typeface="+mn-ea"/>
          <a:cs typeface="+mn-cs"/>
        </a:defRPr>
      </a:lvl3pPr>
      <a:lvl4pPr marL="1049471" algn="l" defTabSz="699647" rtl="0" eaLnBrk="1" latinLnBrk="0" hangingPunct="1">
        <a:defRPr sz="1350" kern="1200">
          <a:solidFill>
            <a:schemeClr val="tx1"/>
          </a:solidFill>
          <a:latin typeface="+mn-lt"/>
          <a:ea typeface="+mn-ea"/>
          <a:cs typeface="+mn-cs"/>
        </a:defRPr>
      </a:lvl4pPr>
      <a:lvl5pPr marL="1399296" algn="l" defTabSz="699647" rtl="0" eaLnBrk="1" latinLnBrk="0" hangingPunct="1">
        <a:defRPr sz="1350" kern="1200">
          <a:solidFill>
            <a:schemeClr val="tx1"/>
          </a:solidFill>
          <a:latin typeface="+mn-lt"/>
          <a:ea typeface="+mn-ea"/>
          <a:cs typeface="+mn-cs"/>
        </a:defRPr>
      </a:lvl5pPr>
      <a:lvl6pPr marL="1749119" algn="l" defTabSz="699647" rtl="0" eaLnBrk="1" latinLnBrk="0" hangingPunct="1">
        <a:defRPr sz="1350" kern="1200">
          <a:solidFill>
            <a:schemeClr val="tx1"/>
          </a:solidFill>
          <a:latin typeface="+mn-lt"/>
          <a:ea typeface="+mn-ea"/>
          <a:cs typeface="+mn-cs"/>
        </a:defRPr>
      </a:lvl6pPr>
      <a:lvl7pPr marL="2098943" algn="l" defTabSz="699647" rtl="0" eaLnBrk="1" latinLnBrk="0" hangingPunct="1">
        <a:defRPr sz="1350" kern="1200">
          <a:solidFill>
            <a:schemeClr val="tx1"/>
          </a:solidFill>
          <a:latin typeface="+mn-lt"/>
          <a:ea typeface="+mn-ea"/>
          <a:cs typeface="+mn-cs"/>
        </a:defRPr>
      </a:lvl7pPr>
      <a:lvl8pPr marL="2448767" algn="l" defTabSz="699647" rtl="0" eaLnBrk="1" latinLnBrk="0" hangingPunct="1">
        <a:defRPr sz="1350" kern="1200">
          <a:solidFill>
            <a:schemeClr val="tx1"/>
          </a:solidFill>
          <a:latin typeface="+mn-lt"/>
          <a:ea typeface="+mn-ea"/>
          <a:cs typeface="+mn-cs"/>
        </a:defRPr>
      </a:lvl8pPr>
      <a:lvl9pPr marL="2798590" algn="l" defTabSz="699647"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Layout" Target="../slideLayouts/slideLayout1.xml"/><Relationship Id="rId1" Type="http://schemas.openxmlformats.org/officeDocument/2006/relationships/tags" Target="../tags/tag36.xml"/></Relationships>
</file>

<file path=ppt/slides/_rels/slide10.xml.rels><?xml version="1.0" encoding="UTF-8" standalone="yes"?>
<Relationships xmlns="http://schemas.openxmlformats.org/package/2006/relationships"><Relationship Id="rId3" Type="http://schemas.openxmlformats.org/officeDocument/2006/relationships/hyperlink" Target="https://www.mass.gov/regulations/101-CMR-61300-health-safety-net-eligible-services" TargetMode="External"/><Relationship Id="rId7" Type="http://schemas.openxmlformats.org/officeDocument/2006/relationships/hyperlink" Target="https://www.mass.gov/info-details/information-about-hsn-provider-guides-and-billing-updates" TargetMode="External"/><Relationship Id="rId2" Type="http://schemas.openxmlformats.org/officeDocument/2006/relationships/slideLayout" Target="../slideLayouts/slideLayout2.xml"/><Relationship Id="rId1" Type="http://schemas.openxmlformats.org/officeDocument/2006/relationships/tags" Target="../tags/tag45.xml"/><Relationship Id="rId6" Type="http://schemas.openxmlformats.org/officeDocument/2006/relationships/hyperlink" Target="https://www.mass.gov/info-details/learn-about-hsn-inet" TargetMode="External"/><Relationship Id="rId5" Type="http://schemas.openxmlformats.org/officeDocument/2006/relationships/hyperlink" Target="https://www.mass.gov/doc/hsn-chc-billable-procedure-codes/download" TargetMode="External"/><Relationship Id="rId4" Type="http://schemas.openxmlformats.org/officeDocument/2006/relationships/hyperlink" Target="https://www.mass.gov/regulations/101-CMR-61400-health-safety-net-payments-and-funding" TargetMode="Externa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46.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7.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8.xml"/></Relationships>
</file>

<file path=ppt/slides/_rels/slide4.xml.rels><?xml version="1.0" encoding="UTF-8" standalone="yes"?>
<Relationships xmlns="http://schemas.openxmlformats.org/package/2006/relationships"><Relationship Id="rId3" Type="http://schemas.openxmlformats.org/officeDocument/2006/relationships/hyperlink" Target="https://www.mass.gov/info-details/health-safety-net-dental-claims-reconciliation" TargetMode="External"/><Relationship Id="rId2" Type="http://schemas.openxmlformats.org/officeDocument/2006/relationships/slideLayout" Target="../slideLayouts/slideLayout2.xml"/><Relationship Id="rId1" Type="http://schemas.openxmlformats.org/officeDocument/2006/relationships/tags" Target="../tags/tag39.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0.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1.xml"/></Relationships>
</file>

<file path=ppt/slides/_rels/slide7.xml.rels><?xml version="1.0" encoding="UTF-8" standalone="yes"?>
<Relationships xmlns="http://schemas.openxmlformats.org/package/2006/relationships"><Relationship Id="rId3" Type="http://schemas.openxmlformats.org/officeDocument/2006/relationships/hyperlink" Target="https://www.mass.gov/doc/inet-provider-portal-user-guide/download" TargetMode="External"/><Relationship Id="rId7" Type="http://schemas.openxmlformats.org/officeDocument/2006/relationships/hyperlink" Target="https://www.mass.gov/info-details/learn-about-hsn-inet" TargetMode="External"/><Relationship Id="rId2" Type="http://schemas.openxmlformats.org/officeDocument/2006/relationships/slideLayout" Target="../slideLayouts/slideLayout2.xml"/><Relationship Id="rId1" Type="http://schemas.openxmlformats.org/officeDocument/2006/relationships/tags" Target="../tags/tag42.xml"/><Relationship Id="rId6" Type="http://schemas.openxmlformats.org/officeDocument/2006/relationships/hyperlink" Target="https://www.mass.gov/doc/inet-special-circumstances-user-guide/download" TargetMode="External"/><Relationship Id="rId5" Type="http://schemas.openxmlformats.org/officeDocument/2006/relationships/hyperlink" Target="https://www.mass.gov/doc/inet-bad-debt-evidence-collection-user-guide/download" TargetMode="External"/><Relationship Id="rId4" Type="http://schemas.openxmlformats.org/officeDocument/2006/relationships/hyperlink" Target="https://www.mass.gov/doc/inet-bad-debt-user-guide/download"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www.mass.gov/doc/health-safety-net-eligible-services-effective-april-1-2024-0/download" TargetMode="External"/><Relationship Id="rId2" Type="http://schemas.openxmlformats.org/officeDocument/2006/relationships/slideLayout" Target="../slideLayouts/slideLayout2.xml"/><Relationship Id="rId1" Type="http://schemas.openxmlformats.org/officeDocument/2006/relationships/tags" Target="../tags/tag43.xml"/></Relationships>
</file>

<file path=ppt/slides/_rels/slide9.xml.rels><?xml version="1.0" encoding="UTF-8" standalone="yes"?>
<Relationships xmlns="http://schemas.openxmlformats.org/package/2006/relationships"><Relationship Id="rId3" Type="http://schemas.openxmlformats.org/officeDocument/2006/relationships/hyperlink" Target="https://www.mass.gov/doc/health-safety-net-eligible-services-effective-april-1-2024-0/download" TargetMode="External"/><Relationship Id="rId2" Type="http://schemas.openxmlformats.org/officeDocument/2006/relationships/slideLayout" Target="../slideLayouts/slideLayout2.xml"/><Relationship Id="rId1" Type="http://schemas.openxmlformats.org/officeDocument/2006/relationships/tags" Target="../tags/tag4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5DF832-8C9E-4772-9F20-08A3412E520A}"/>
              </a:ext>
              <a:ext uri="{C183D7F6-B498-43B3-948B-1728B52AA6E4}">
                <adec:decorative xmlns:adec="http://schemas.microsoft.com/office/drawing/2017/decorative" val="0"/>
              </a:ext>
            </a:extLst>
          </p:cNvPr>
          <p:cNvSpPr>
            <a:spLocks noGrp="1"/>
          </p:cNvSpPr>
          <p:nvPr>
            <p:ph type="ctrTitle"/>
          </p:nvPr>
        </p:nvSpPr>
        <p:spPr>
          <a:xfrm>
            <a:off x="1875531" y="991863"/>
            <a:ext cx="5395466" cy="1990374"/>
          </a:xfrm>
        </p:spPr>
        <p:txBody>
          <a:bodyPr/>
          <a:lstStyle/>
          <a:p>
            <a:r>
              <a:rPr lang="en-US" dirty="0">
                <a:latin typeface="+mj-lt"/>
                <a:cs typeface="Arial"/>
              </a:rPr>
              <a:t>Health Safety Net</a:t>
            </a:r>
          </a:p>
        </p:txBody>
      </p:sp>
      <p:sp>
        <p:nvSpPr>
          <p:cNvPr id="3" name="Subtitle 2">
            <a:extLst>
              <a:ext uri="{FF2B5EF4-FFF2-40B4-BE49-F238E27FC236}">
                <a16:creationId xmlns:a16="http://schemas.microsoft.com/office/drawing/2014/main" id="{82B0B69D-EF06-4BC2-9344-E5889A3CD7E6}"/>
              </a:ext>
              <a:ext uri="{C183D7F6-B498-43B3-948B-1728B52AA6E4}">
                <adec:decorative xmlns:adec="http://schemas.microsoft.com/office/drawing/2017/decorative" val="0"/>
              </a:ext>
            </a:extLst>
          </p:cNvPr>
          <p:cNvSpPr>
            <a:spLocks noGrp="1"/>
          </p:cNvSpPr>
          <p:nvPr>
            <p:ph type="subTitle" idx="1"/>
          </p:nvPr>
        </p:nvSpPr>
        <p:spPr>
          <a:xfrm>
            <a:off x="611716" y="3115237"/>
            <a:ext cx="7910975" cy="990600"/>
          </a:xfrm>
        </p:spPr>
        <p:txBody>
          <a:bodyPr/>
          <a:lstStyle/>
          <a:p>
            <a:pPr algn="ctr"/>
            <a:r>
              <a:rPr lang="en-US" dirty="0">
                <a:latin typeface="+mj-lt"/>
              </a:rPr>
              <a:t>Information and Updates</a:t>
            </a:r>
          </a:p>
          <a:p>
            <a:pPr algn="ctr"/>
            <a:r>
              <a:rPr lang="en-US" dirty="0">
                <a:latin typeface="+mj-lt"/>
              </a:rPr>
              <a:t>Summer 2026</a:t>
            </a:r>
          </a:p>
        </p:txBody>
      </p:sp>
      <p:sp>
        <p:nvSpPr>
          <p:cNvPr id="4" name="Slide Number Placeholder 3">
            <a:extLst>
              <a:ext uri="{FF2B5EF4-FFF2-40B4-BE49-F238E27FC236}">
                <a16:creationId xmlns:a16="http://schemas.microsoft.com/office/drawing/2014/main" id="{474D0CBB-837C-443E-933C-54A144031D23}"/>
              </a:ext>
              <a:ext uri="{C183D7F6-B498-43B3-948B-1728B52AA6E4}">
                <adec:decorative xmlns:adec="http://schemas.microsoft.com/office/drawing/2017/decorative" val="1"/>
              </a:ext>
            </a:extLst>
          </p:cNvPr>
          <p:cNvSpPr>
            <a:spLocks noGrp="1"/>
          </p:cNvSpPr>
          <p:nvPr>
            <p:ph type="sldNum" sz="quarter" idx="12"/>
          </p:nvPr>
        </p:nvSpPr>
        <p:spPr/>
        <p:txBody>
          <a:bodyPr/>
          <a:lstStyle/>
          <a:p>
            <a:pPr>
              <a:defRPr/>
            </a:pPr>
            <a:fld id="{815A0231-9940-4863-B13E-2164784B5DAF}" type="slidenum">
              <a:rPr lang="en-US" altLang="en-US" smtClean="0"/>
              <a:pPr>
                <a:defRPr/>
              </a:pPr>
              <a:t>1</a:t>
            </a:fld>
            <a:endParaRPr lang="en-US" altLang="en-US"/>
          </a:p>
        </p:txBody>
      </p:sp>
      <p:pic>
        <p:nvPicPr>
          <p:cNvPr id="5" name="Picture 4" descr="MassHealth logo.">
            <a:extLst>
              <a:ext uri="{FF2B5EF4-FFF2-40B4-BE49-F238E27FC236}">
                <a16:creationId xmlns:a16="http://schemas.microsoft.com/office/drawing/2014/main" id="{F17C4BA0-9E92-90B7-8AC9-6CE913C793EF}"/>
              </a:ext>
              <a:ext uri="{C183D7F6-B498-43B3-948B-1728B52AA6E4}">
                <adec:decorative xmlns:adec="http://schemas.microsoft.com/office/drawing/2017/decorative" val="0"/>
              </a:ext>
            </a:extLst>
          </p:cNvPr>
          <p:cNvPicPr>
            <a:picLocks noChangeAspect="1"/>
          </p:cNvPicPr>
          <p:nvPr/>
        </p:nvPicPr>
        <p:blipFill>
          <a:blip r:embed="rId3"/>
          <a:stretch>
            <a:fillRect/>
          </a:stretch>
        </p:blipFill>
        <p:spPr>
          <a:xfrm>
            <a:off x="271035" y="258683"/>
            <a:ext cx="2210939" cy="1115412"/>
          </a:xfrm>
          <a:prstGeom prst="rect">
            <a:avLst/>
          </a:prstGeom>
        </p:spPr>
      </p:pic>
    </p:spTree>
    <p:custDataLst>
      <p:tags r:id="rId1"/>
    </p:custDataLst>
    <p:extLst>
      <p:ext uri="{BB962C8B-B14F-4D97-AF65-F5344CB8AC3E}">
        <p14:creationId xmlns:p14="http://schemas.microsoft.com/office/powerpoint/2010/main" val="39361848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7997B70-8BEC-4042-8581-6604F7599A67}"/>
              </a:ext>
              <a:ext uri="{C183D7F6-B498-43B3-948B-1728B52AA6E4}">
                <adec:decorative xmlns:adec="http://schemas.microsoft.com/office/drawing/2017/decorative" val="0"/>
              </a:ext>
            </a:extLst>
          </p:cNvPr>
          <p:cNvSpPr>
            <a:spLocks noGrp="1"/>
          </p:cNvSpPr>
          <p:nvPr>
            <p:ph type="title"/>
          </p:nvPr>
        </p:nvSpPr>
        <p:spPr/>
        <p:txBody>
          <a:bodyPr/>
          <a:lstStyle/>
          <a:p>
            <a:r>
              <a:rPr lang="en-US" sz="3200" dirty="0">
                <a:latin typeface="+mj-lt"/>
                <a:cs typeface="Arial"/>
              </a:rPr>
              <a:t>General Information</a:t>
            </a:r>
          </a:p>
        </p:txBody>
      </p:sp>
      <p:sp>
        <p:nvSpPr>
          <p:cNvPr id="2" name="Text Placeholder 2">
            <a:extLst>
              <a:ext uri="{FF2B5EF4-FFF2-40B4-BE49-F238E27FC236}">
                <a16:creationId xmlns:a16="http://schemas.microsoft.com/office/drawing/2014/main" id="{3EB770B9-AB82-4768-2F26-6A8E210F2331}"/>
              </a:ext>
              <a:ext uri="{C183D7F6-B498-43B3-948B-1728B52AA6E4}">
                <adec:decorative xmlns:adec="http://schemas.microsoft.com/office/drawing/2017/decorative" val="0"/>
              </a:ext>
            </a:extLst>
          </p:cNvPr>
          <p:cNvSpPr>
            <a:spLocks noGrp="1"/>
          </p:cNvSpPr>
          <p:nvPr>
            <p:ph idx="1"/>
          </p:nvPr>
        </p:nvSpPr>
        <p:spPr>
          <a:xfrm>
            <a:off x="457200" y="1600200"/>
            <a:ext cx="8229600" cy="4525963"/>
          </a:xfrm>
        </p:spPr>
        <p:txBody>
          <a:bodyPr/>
          <a:lstStyle/>
          <a:p>
            <a:pPr>
              <a:spcBef>
                <a:spcPts val="0"/>
              </a:spcBef>
            </a:pPr>
            <a:r>
              <a:rPr lang="en-US" sz="1800" dirty="0">
                <a:latin typeface="+mn-lt"/>
                <a:ea typeface="ＭＳ Ｐゴシック"/>
              </a:rPr>
              <a:t>Health Safety Net eligible service regulations can be found at: </a:t>
            </a:r>
          </a:p>
          <a:p>
            <a:pPr indent="0">
              <a:spcBef>
                <a:spcPts val="0"/>
              </a:spcBef>
              <a:buNone/>
            </a:pPr>
            <a:r>
              <a:rPr lang="en-US" sz="1800" b="0" i="0" u="sng" dirty="0">
                <a:solidFill>
                  <a:srgbClr val="0563C1"/>
                </a:solidFill>
                <a:effectLst/>
                <a:latin typeface="+mn-lt"/>
                <a:ea typeface="ＭＳ Ｐゴシック"/>
                <a:hlinkClick r:id="rId3"/>
              </a:rPr>
              <a:t>101-CMR-61300 Health Safety Net Eligible Services</a:t>
            </a:r>
            <a:endParaRPr lang="en-US" sz="1800" u="sng" dirty="0">
              <a:solidFill>
                <a:srgbClr val="0563C1"/>
              </a:solidFill>
              <a:latin typeface="+mn-lt"/>
              <a:ea typeface="ＭＳ Ｐゴシック"/>
            </a:endParaRPr>
          </a:p>
          <a:p>
            <a:pPr>
              <a:spcBef>
                <a:spcPts val="0"/>
              </a:spcBef>
            </a:pPr>
            <a:endParaRPr lang="en-US" sz="1800" u="sng" dirty="0">
              <a:solidFill>
                <a:srgbClr val="0563C1"/>
              </a:solidFill>
              <a:latin typeface="+mn-lt"/>
            </a:endParaRPr>
          </a:p>
          <a:p>
            <a:pPr>
              <a:spcBef>
                <a:spcPts val="0"/>
              </a:spcBef>
            </a:pPr>
            <a:r>
              <a:rPr lang="en-US" sz="1800" dirty="0">
                <a:latin typeface="+mn-lt"/>
                <a:ea typeface="ＭＳ Ｐゴシック"/>
              </a:rPr>
              <a:t>Health Safety Net eligible payment and funding regulations can be found at: </a:t>
            </a:r>
            <a:r>
              <a:rPr lang="en-US" sz="1800" dirty="0">
                <a:latin typeface="+mn-lt"/>
                <a:ea typeface="ＭＳ Ｐゴシック"/>
                <a:hlinkClick r:id="rId4"/>
              </a:rPr>
              <a:t>101-CMR-61400 Health Safety Net Payments and Funding</a:t>
            </a:r>
            <a:endParaRPr lang="en-US" sz="1800" dirty="0">
              <a:latin typeface="+mn-lt"/>
            </a:endParaRPr>
          </a:p>
          <a:p>
            <a:pPr>
              <a:spcBef>
                <a:spcPts val="0"/>
              </a:spcBef>
            </a:pPr>
            <a:endParaRPr lang="en-US" sz="1800" dirty="0">
              <a:latin typeface="+mn-lt"/>
            </a:endParaRPr>
          </a:p>
          <a:p>
            <a:pPr>
              <a:spcBef>
                <a:spcPts val="0"/>
              </a:spcBef>
            </a:pPr>
            <a:r>
              <a:rPr lang="en-US" sz="1800" dirty="0">
                <a:latin typeface="+mn-lt"/>
                <a:ea typeface="ＭＳ Ｐゴシック"/>
              </a:rPr>
              <a:t>Health Safety Net Reimbursable Services located at: </a:t>
            </a:r>
          </a:p>
          <a:p>
            <a:pPr indent="0">
              <a:spcBef>
                <a:spcPts val="0"/>
              </a:spcBef>
              <a:buNone/>
            </a:pPr>
            <a:r>
              <a:rPr lang="fr-FR" sz="1800" dirty="0">
                <a:latin typeface="+mn-lt"/>
                <a:ea typeface="ＭＳ Ｐゴシック"/>
                <a:hlinkClick r:id="rId5"/>
              </a:rPr>
              <a:t>HSN-CHC Billable </a:t>
            </a:r>
            <a:r>
              <a:rPr lang="fr-FR" sz="1800" dirty="0" err="1">
                <a:latin typeface="+mn-lt"/>
                <a:ea typeface="ＭＳ Ｐゴシック"/>
                <a:hlinkClick r:id="rId5"/>
              </a:rPr>
              <a:t>Procedure</a:t>
            </a:r>
            <a:r>
              <a:rPr lang="fr-FR" sz="1800" dirty="0">
                <a:latin typeface="+mn-lt"/>
                <a:ea typeface="ＭＳ Ｐゴシック"/>
                <a:hlinkClick r:id="rId5"/>
              </a:rPr>
              <a:t> Codes</a:t>
            </a:r>
            <a:endParaRPr lang="en-US" sz="1800" dirty="0">
              <a:latin typeface="+mn-lt"/>
              <a:ea typeface="ＭＳ Ｐゴシック"/>
            </a:endParaRPr>
          </a:p>
          <a:p>
            <a:pPr marL="730250" lvl="1">
              <a:spcBef>
                <a:spcPts val="0"/>
              </a:spcBef>
            </a:pPr>
            <a:endParaRPr lang="en-US" sz="1800" dirty="0">
              <a:latin typeface="+mn-lt"/>
              <a:ea typeface="ＭＳ Ｐゴシック"/>
            </a:endParaRPr>
          </a:p>
          <a:p>
            <a:pPr>
              <a:spcBef>
                <a:spcPts val="0"/>
              </a:spcBef>
            </a:pPr>
            <a:r>
              <a:rPr lang="en-US" sz="1800" dirty="0">
                <a:latin typeface="+mn-lt"/>
                <a:ea typeface="ＭＳ Ｐゴシック"/>
              </a:rPr>
              <a:t>Health Safety Net INET located at: </a:t>
            </a:r>
            <a:r>
              <a:rPr lang="en-US" sz="1800" dirty="0">
                <a:latin typeface="+mn-lt"/>
                <a:hlinkClick r:id="rId6"/>
              </a:rPr>
              <a:t>Learn about HSN-INET | Mass.gov</a:t>
            </a:r>
            <a:endParaRPr lang="en-US" sz="1800" dirty="0">
              <a:latin typeface="+mn-lt"/>
            </a:endParaRPr>
          </a:p>
          <a:p>
            <a:pPr>
              <a:spcBef>
                <a:spcPts val="0"/>
              </a:spcBef>
            </a:pPr>
            <a:endParaRPr lang="en-US" sz="1800" dirty="0">
              <a:latin typeface="+mn-lt"/>
            </a:endParaRPr>
          </a:p>
          <a:p>
            <a:pPr>
              <a:spcBef>
                <a:spcPts val="0"/>
              </a:spcBef>
            </a:pPr>
            <a:r>
              <a:rPr lang="en-US" sz="1800" dirty="0">
                <a:latin typeface="+mn-lt"/>
                <a:ea typeface="ＭＳ Ｐゴシック"/>
              </a:rPr>
              <a:t>Billing updates are posted and can be found at: </a:t>
            </a:r>
          </a:p>
          <a:p>
            <a:pPr indent="0">
              <a:spcBef>
                <a:spcPts val="0"/>
              </a:spcBef>
              <a:buNone/>
            </a:pPr>
            <a:r>
              <a:rPr lang="en-US" sz="1800" dirty="0">
                <a:latin typeface="+mn-lt"/>
                <a:hlinkClick r:id="rId7"/>
              </a:rPr>
              <a:t>Information about HSN Provider Guides and Billing Updates | Mass.gov</a:t>
            </a:r>
            <a:endParaRPr lang="en-US" sz="1800" dirty="0">
              <a:latin typeface="+mn-lt"/>
            </a:endParaRPr>
          </a:p>
          <a:p>
            <a:pPr>
              <a:spcBef>
                <a:spcPts val="0"/>
              </a:spcBef>
            </a:pPr>
            <a:endParaRPr lang="en-US" sz="1800" dirty="0">
              <a:latin typeface="+mn-lt"/>
              <a:ea typeface="ＭＳ Ｐゴシック"/>
            </a:endParaRPr>
          </a:p>
        </p:txBody>
      </p:sp>
      <p:sp>
        <p:nvSpPr>
          <p:cNvPr id="3" name="Slide Number Placeholder 2">
            <a:extLst>
              <a:ext uri="{FF2B5EF4-FFF2-40B4-BE49-F238E27FC236}">
                <a16:creationId xmlns:a16="http://schemas.microsoft.com/office/drawing/2014/main" id="{10144944-485A-4773-9FF8-A5B6A8852657}"/>
              </a:ext>
              <a:ext uri="{C183D7F6-B498-43B3-948B-1728B52AA6E4}">
                <adec:decorative xmlns:adec="http://schemas.microsoft.com/office/drawing/2017/decorative" val="1"/>
              </a:ext>
            </a:extLst>
          </p:cNvPr>
          <p:cNvSpPr>
            <a:spLocks noGrp="1"/>
          </p:cNvSpPr>
          <p:nvPr>
            <p:ph type="sldNum" sz="quarter" idx="12"/>
          </p:nvPr>
        </p:nvSpPr>
        <p:spPr/>
        <p:txBody>
          <a:bodyPr/>
          <a:lstStyle/>
          <a:p>
            <a:pPr>
              <a:defRPr/>
            </a:pPr>
            <a:fld id="{C3302BC5-986D-42D8-BF2F-B9D0692D83AF}" type="slidenum">
              <a:rPr lang="en-US" smtClean="0"/>
              <a:pPr>
                <a:defRPr/>
              </a:pPr>
              <a:t>10</a:t>
            </a:fld>
            <a:endParaRPr lang="en-US"/>
          </a:p>
        </p:txBody>
      </p:sp>
    </p:spTree>
    <p:custDataLst>
      <p:tags r:id="rId1"/>
    </p:custDataLst>
    <p:extLst>
      <p:ext uri="{BB962C8B-B14F-4D97-AF65-F5344CB8AC3E}">
        <p14:creationId xmlns:p14="http://schemas.microsoft.com/office/powerpoint/2010/main" val="2450978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7997B70-8BEC-4042-8581-6604F7599A67}"/>
              </a:ext>
              <a:ext uri="{C183D7F6-B498-43B3-948B-1728B52AA6E4}">
                <adec:decorative xmlns:adec="http://schemas.microsoft.com/office/drawing/2017/decorative" val="0"/>
              </a:ext>
            </a:extLst>
          </p:cNvPr>
          <p:cNvSpPr>
            <a:spLocks noGrp="1"/>
          </p:cNvSpPr>
          <p:nvPr>
            <p:ph type="title"/>
          </p:nvPr>
        </p:nvSpPr>
        <p:spPr/>
        <p:txBody>
          <a:bodyPr/>
          <a:lstStyle/>
          <a:p>
            <a:r>
              <a:rPr lang="en-US" sz="3200" dirty="0">
                <a:solidFill>
                  <a:schemeClr val="bg1"/>
                </a:solidFill>
                <a:latin typeface="Arial"/>
                <a:cs typeface="Arial"/>
              </a:rPr>
              <a:t>Questions</a:t>
            </a:r>
          </a:p>
        </p:txBody>
      </p:sp>
      <p:sp>
        <p:nvSpPr>
          <p:cNvPr id="2" name="Text Placeholder 2">
            <a:extLst>
              <a:ext uri="{FF2B5EF4-FFF2-40B4-BE49-F238E27FC236}">
                <a16:creationId xmlns:a16="http://schemas.microsoft.com/office/drawing/2014/main" id="{3EB770B9-AB82-4768-2F26-6A8E210F2331}"/>
              </a:ext>
              <a:ext uri="{C183D7F6-B498-43B3-948B-1728B52AA6E4}">
                <adec:decorative xmlns:adec="http://schemas.microsoft.com/office/drawing/2017/decorative" val="1"/>
              </a:ext>
            </a:extLst>
          </p:cNvPr>
          <p:cNvSpPr>
            <a:spLocks noGrp="1"/>
          </p:cNvSpPr>
          <p:nvPr>
            <p:ph idx="4294967295"/>
          </p:nvPr>
        </p:nvSpPr>
        <p:spPr>
          <a:xfrm>
            <a:off x="386862" y="1677377"/>
            <a:ext cx="8229600" cy="4525963"/>
          </a:xfrm>
        </p:spPr>
        <p:txBody>
          <a:bodyPr/>
          <a:lstStyle/>
          <a:p>
            <a:pPr marL="0" marR="0" indent="0" algn="ctr">
              <a:spcBef>
                <a:spcPts val="0"/>
              </a:spcBef>
              <a:spcAft>
                <a:spcPts val="0"/>
              </a:spcAft>
              <a:buNone/>
            </a:pPr>
            <a:endParaRPr lang="en-US" sz="8000" b="0" i="0" dirty="0">
              <a:solidFill>
                <a:srgbClr val="242424"/>
              </a:solidFill>
              <a:effectLst/>
              <a:latin typeface="Arial" panose="020B0604020202020204" pitchFamily="34" charset="0"/>
              <a:cs typeface="Arial" panose="020B0604020202020204" pitchFamily="34" charset="0"/>
            </a:endParaRPr>
          </a:p>
          <a:p>
            <a:pPr marL="0" marR="0" indent="0" algn="ctr">
              <a:spcBef>
                <a:spcPts val="0"/>
              </a:spcBef>
              <a:spcAft>
                <a:spcPts val="0"/>
              </a:spcAft>
              <a:buNone/>
            </a:pPr>
            <a:r>
              <a:rPr lang="en-US" sz="8000" b="0" i="0" dirty="0">
                <a:solidFill>
                  <a:srgbClr val="242424"/>
                </a:solidFill>
                <a:effectLst/>
                <a:latin typeface="+mj-lt"/>
                <a:cs typeface="Arial" panose="020B0604020202020204" pitchFamily="34" charset="0"/>
              </a:rPr>
              <a:t>Thank you!</a:t>
            </a:r>
          </a:p>
          <a:p>
            <a:pPr marL="0" indent="0">
              <a:buNone/>
            </a:pPr>
            <a:endParaRPr lang="en-US" sz="1800" dirty="0"/>
          </a:p>
        </p:txBody>
      </p:sp>
      <p:sp>
        <p:nvSpPr>
          <p:cNvPr id="3" name="Slide Number Placeholder 2">
            <a:extLst>
              <a:ext uri="{FF2B5EF4-FFF2-40B4-BE49-F238E27FC236}">
                <a16:creationId xmlns:a16="http://schemas.microsoft.com/office/drawing/2014/main" id="{10144944-485A-4773-9FF8-A5B6A8852657}"/>
              </a:ext>
              <a:ext uri="{C183D7F6-B498-43B3-948B-1728B52AA6E4}">
                <adec:decorative xmlns:adec="http://schemas.microsoft.com/office/drawing/2017/decorative" val="1"/>
              </a:ext>
            </a:extLst>
          </p:cNvPr>
          <p:cNvSpPr>
            <a:spLocks noGrp="1"/>
          </p:cNvSpPr>
          <p:nvPr>
            <p:ph type="sldNum" sz="quarter" idx="12"/>
          </p:nvPr>
        </p:nvSpPr>
        <p:spPr/>
        <p:txBody>
          <a:bodyPr/>
          <a:lstStyle/>
          <a:p>
            <a:pPr>
              <a:defRPr/>
            </a:pPr>
            <a:fld id="{C3302BC5-986D-42D8-BF2F-B9D0692D83AF}" type="slidenum">
              <a:rPr lang="en-US" smtClean="0"/>
              <a:pPr>
                <a:defRPr/>
              </a:pPr>
              <a:t>11</a:t>
            </a:fld>
            <a:endParaRPr lang="en-US"/>
          </a:p>
        </p:txBody>
      </p:sp>
    </p:spTree>
    <p:custDataLst>
      <p:tags r:id="rId1"/>
    </p:custDataLst>
    <p:extLst>
      <p:ext uri="{BB962C8B-B14F-4D97-AF65-F5344CB8AC3E}">
        <p14:creationId xmlns:p14="http://schemas.microsoft.com/office/powerpoint/2010/main" val="26863866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7997B70-8BEC-4042-8581-6604F7599A67}"/>
              </a:ext>
              <a:ext uri="{C183D7F6-B498-43B3-948B-1728B52AA6E4}">
                <adec:decorative xmlns:adec="http://schemas.microsoft.com/office/drawing/2017/decorative" val="0"/>
              </a:ext>
            </a:extLst>
          </p:cNvPr>
          <p:cNvSpPr>
            <a:spLocks noGrp="1"/>
          </p:cNvSpPr>
          <p:nvPr>
            <p:ph type="title"/>
          </p:nvPr>
        </p:nvSpPr>
        <p:spPr/>
        <p:txBody>
          <a:bodyPr/>
          <a:lstStyle/>
          <a:p>
            <a:r>
              <a:rPr lang="en-US" sz="3200" dirty="0">
                <a:latin typeface="+mj-lt"/>
                <a:cs typeface="Arial"/>
              </a:rPr>
              <a:t>Agenda</a:t>
            </a:r>
          </a:p>
        </p:txBody>
      </p:sp>
      <p:sp>
        <p:nvSpPr>
          <p:cNvPr id="2" name="Text Placeholder 2">
            <a:extLst>
              <a:ext uri="{FF2B5EF4-FFF2-40B4-BE49-F238E27FC236}">
                <a16:creationId xmlns:a16="http://schemas.microsoft.com/office/drawing/2014/main" id="{3EB770B9-AB82-4768-2F26-6A8E210F2331}"/>
              </a:ext>
              <a:ext uri="{C183D7F6-B498-43B3-948B-1728B52AA6E4}">
                <adec:decorative xmlns:adec="http://schemas.microsoft.com/office/drawing/2017/decorative" val="0"/>
              </a:ext>
            </a:extLst>
          </p:cNvPr>
          <p:cNvSpPr>
            <a:spLocks noGrp="1"/>
          </p:cNvSpPr>
          <p:nvPr>
            <p:ph idx="1"/>
          </p:nvPr>
        </p:nvSpPr>
        <p:spPr>
          <a:xfrm>
            <a:off x="268580" y="1553668"/>
            <a:ext cx="8229600" cy="4525963"/>
          </a:xfrm>
        </p:spPr>
        <p:txBody>
          <a:bodyPr/>
          <a:lstStyle/>
          <a:p>
            <a:pPr marL="787400" lvl="1" indent="-342900">
              <a:lnSpc>
                <a:spcPct val="150000"/>
              </a:lnSpc>
              <a:spcBef>
                <a:spcPts val="0"/>
              </a:spcBef>
              <a:buClr>
                <a:srgbClr val="31859C"/>
              </a:buClr>
              <a:buFont typeface="Arial" panose="020B0604020202020204" pitchFamily="34" charset="0"/>
              <a:buChar char="•"/>
            </a:pPr>
            <a:r>
              <a:rPr lang="en-US" sz="1800" dirty="0">
                <a:latin typeface="+mn-lt"/>
                <a:cs typeface="Arial"/>
              </a:rPr>
              <a:t>Dental Updates</a:t>
            </a:r>
            <a:endParaRPr lang="en-US" sz="1800" dirty="0">
              <a:latin typeface="+mn-lt"/>
            </a:endParaRPr>
          </a:p>
          <a:p>
            <a:pPr marL="787400" lvl="1" indent="-342900">
              <a:lnSpc>
                <a:spcPct val="150000"/>
              </a:lnSpc>
              <a:spcBef>
                <a:spcPts val="0"/>
              </a:spcBef>
              <a:buClr>
                <a:srgbClr val="4BACC6">
                  <a:lumMod val="75000"/>
                </a:srgbClr>
              </a:buClr>
              <a:buFont typeface="Arial" panose="020B0604020202020204" pitchFamily="34" charset="0"/>
              <a:buChar char="•"/>
            </a:pPr>
            <a:r>
              <a:rPr lang="en-US" sz="1800" dirty="0">
                <a:latin typeface="+mn-lt"/>
                <a:cs typeface="Arial"/>
              </a:rPr>
              <a:t>Health Safety Net Updates</a:t>
            </a:r>
          </a:p>
          <a:p>
            <a:pPr marL="787400" lvl="1" indent="-342900">
              <a:lnSpc>
                <a:spcPct val="150000"/>
              </a:lnSpc>
              <a:spcBef>
                <a:spcPts val="0"/>
              </a:spcBef>
              <a:buFont typeface="Arial" panose="020B0604020202020204" pitchFamily="34" charset="0"/>
              <a:buChar char="•"/>
            </a:pPr>
            <a:r>
              <a:rPr lang="en-US" sz="1800" dirty="0">
                <a:latin typeface="+mn-lt"/>
                <a:cs typeface="Arial"/>
              </a:rPr>
              <a:t>Health Safety Net INET Provider Portal</a:t>
            </a:r>
          </a:p>
          <a:p>
            <a:pPr marL="787400" lvl="1" indent="-342900">
              <a:lnSpc>
                <a:spcPct val="150000"/>
              </a:lnSpc>
              <a:spcBef>
                <a:spcPts val="0"/>
              </a:spcBef>
              <a:buFont typeface="Arial" panose="020B0604020202020204" pitchFamily="34" charset="0"/>
              <a:buChar char="•"/>
            </a:pPr>
            <a:r>
              <a:rPr lang="en-US" sz="1800" dirty="0">
                <a:latin typeface="+mn-lt"/>
                <a:cs typeface="Arial"/>
              </a:rPr>
              <a:t>Health Safety Net Reminders</a:t>
            </a:r>
            <a:endParaRPr lang="en-US" sz="1800" dirty="0">
              <a:latin typeface="+mn-lt"/>
            </a:endParaRPr>
          </a:p>
          <a:p>
            <a:pPr marL="787400" lvl="1" indent="-342900">
              <a:lnSpc>
                <a:spcPct val="150000"/>
              </a:lnSpc>
              <a:spcBef>
                <a:spcPts val="0"/>
              </a:spcBef>
              <a:buFont typeface="Arial" panose="020B0604020202020204" pitchFamily="34" charset="0"/>
              <a:buChar char="•"/>
            </a:pPr>
            <a:r>
              <a:rPr lang="en-US" sz="1800" dirty="0">
                <a:latin typeface="+mn-lt"/>
                <a:cs typeface="Arial"/>
              </a:rPr>
              <a:t>General Information</a:t>
            </a:r>
          </a:p>
          <a:p>
            <a:pPr marL="787400" lvl="1" indent="-342900">
              <a:lnSpc>
                <a:spcPct val="150000"/>
              </a:lnSpc>
              <a:spcBef>
                <a:spcPts val="0"/>
              </a:spcBef>
              <a:buFont typeface="Arial" panose="020B0604020202020204" pitchFamily="34" charset="0"/>
              <a:buChar char="•"/>
            </a:pPr>
            <a:r>
              <a:rPr lang="en-US" sz="1800" dirty="0">
                <a:latin typeface="+mn-lt"/>
                <a:cs typeface="Arial"/>
              </a:rPr>
              <a:t>Questions</a:t>
            </a:r>
          </a:p>
          <a:p>
            <a:endParaRPr lang="en-US" sz="1800" dirty="0"/>
          </a:p>
        </p:txBody>
      </p:sp>
      <p:sp>
        <p:nvSpPr>
          <p:cNvPr id="3" name="Slide Number Placeholder 2">
            <a:extLst>
              <a:ext uri="{FF2B5EF4-FFF2-40B4-BE49-F238E27FC236}">
                <a16:creationId xmlns:a16="http://schemas.microsoft.com/office/drawing/2014/main" id="{10144944-485A-4773-9FF8-A5B6A8852657}"/>
              </a:ext>
              <a:ext uri="{C183D7F6-B498-43B3-948B-1728B52AA6E4}">
                <adec:decorative xmlns:adec="http://schemas.microsoft.com/office/drawing/2017/decorative" val="1"/>
              </a:ext>
            </a:extLst>
          </p:cNvPr>
          <p:cNvSpPr>
            <a:spLocks noGrp="1"/>
          </p:cNvSpPr>
          <p:nvPr>
            <p:ph type="sldNum" sz="quarter" idx="12"/>
          </p:nvPr>
        </p:nvSpPr>
        <p:spPr/>
        <p:txBody>
          <a:bodyPr/>
          <a:lstStyle/>
          <a:p>
            <a:pPr>
              <a:defRPr/>
            </a:pPr>
            <a:fld id="{C3302BC5-986D-42D8-BF2F-B9D0692D83AF}" type="slidenum">
              <a:rPr lang="en-US" smtClean="0"/>
              <a:pPr>
                <a:defRPr/>
              </a:pPr>
              <a:t>2</a:t>
            </a:fld>
            <a:endParaRPr lang="en-US"/>
          </a:p>
        </p:txBody>
      </p:sp>
    </p:spTree>
    <p:custDataLst>
      <p:tags r:id="rId1"/>
    </p:custDataLst>
    <p:extLst>
      <p:ext uri="{BB962C8B-B14F-4D97-AF65-F5344CB8AC3E}">
        <p14:creationId xmlns:p14="http://schemas.microsoft.com/office/powerpoint/2010/main" val="29664788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D289D4-816B-5AF4-76FD-C13BF4461AD8}"/>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B2BFCA7D-167C-4385-E433-CA7630673AE8}"/>
              </a:ext>
              <a:ext uri="{C183D7F6-B498-43B3-948B-1728B52AA6E4}">
                <adec:decorative xmlns:adec="http://schemas.microsoft.com/office/drawing/2017/decorative" val="0"/>
              </a:ext>
            </a:extLst>
          </p:cNvPr>
          <p:cNvSpPr>
            <a:spLocks noGrp="1"/>
          </p:cNvSpPr>
          <p:nvPr>
            <p:ph type="title"/>
          </p:nvPr>
        </p:nvSpPr>
        <p:spPr>
          <a:xfrm>
            <a:off x="457200" y="301752"/>
            <a:ext cx="8232967" cy="715963"/>
          </a:xfrm>
        </p:spPr>
        <p:txBody>
          <a:bodyPr/>
          <a:lstStyle/>
          <a:p>
            <a:r>
              <a:rPr lang="en-US" sz="3200" dirty="0">
                <a:latin typeface="+mj-lt"/>
                <a:cs typeface="Arial"/>
              </a:rPr>
              <a:t>HSN Dental Claims Reconciliation </a:t>
            </a:r>
            <a:br>
              <a:rPr lang="en-US" sz="3200" dirty="0">
                <a:latin typeface="+mj-lt"/>
                <a:cs typeface="Arial"/>
              </a:rPr>
            </a:br>
            <a:r>
              <a:rPr lang="en-US" sz="3200" dirty="0">
                <a:latin typeface="+mj-lt"/>
                <a:cs typeface="Arial"/>
              </a:rPr>
              <a:t>(slide 1 of 2)</a:t>
            </a:r>
          </a:p>
        </p:txBody>
      </p:sp>
      <p:sp>
        <p:nvSpPr>
          <p:cNvPr id="2" name="Text Placeholder 2">
            <a:extLst>
              <a:ext uri="{FF2B5EF4-FFF2-40B4-BE49-F238E27FC236}">
                <a16:creationId xmlns:a16="http://schemas.microsoft.com/office/drawing/2014/main" id="{B6A984A9-A421-A21A-E312-23F076E07EDC}"/>
              </a:ext>
              <a:ext uri="{C183D7F6-B498-43B3-948B-1728B52AA6E4}">
                <adec:decorative xmlns:adec="http://schemas.microsoft.com/office/drawing/2017/decorative" val="0"/>
              </a:ext>
            </a:extLst>
          </p:cNvPr>
          <p:cNvSpPr>
            <a:spLocks noGrp="1"/>
          </p:cNvSpPr>
          <p:nvPr>
            <p:ph idx="1"/>
          </p:nvPr>
        </p:nvSpPr>
        <p:spPr>
          <a:xfrm>
            <a:off x="457200" y="1565487"/>
            <a:ext cx="8229600" cy="4778559"/>
          </a:xfrm>
        </p:spPr>
        <p:txBody>
          <a:bodyPr/>
          <a:lstStyle/>
          <a:p>
            <a:pPr marL="0" indent="0">
              <a:buNone/>
            </a:pPr>
            <a:r>
              <a:rPr lang="en-US" sz="1800" dirty="0">
                <a:latin typeface="+mn-lt"/>
                <a:cs typeface="Arial"/>
              </a:rPr>
              <a:t>This is a reminder about the upcoming reconciliation of Health Safety Net (HSN) dental interim payments made during the period when </a:t>
            </a:r>
            <a:r>
              <a:rPr lang="en-US" sz="1800" dirty="0" err="1">
                <a:latin typeface="+mn-lt"/>
                <a:cs typeface="Arial"/>
              </a:rPr>
              <a:t>BeneCare</a:t>
            </a:r>
            <a:r>
              <a:rPr lang="en-US" sz="1800" dirty="0">
                <a:latin typeface="+mn-lt"/>
                <a:cs typeface="Arial"/>
              </a:rPr>
              <a:t> served as the dental Third-Party Administrator (April 1, 2025 – January 31, 2026, the “</a:t>
            </a:r>
            <a:r>
              <a:rPr lang="en-US" sz="1800" dirty="0" err="1">
                <a:latin typeface="+mn-lt"/>
                <a:cs typeface="Arial"/>
              </a:rPr>
              <a:t>BeneCare</a:t>
            </a:r>
            <a:r>
              <a:rPr lang="en-US" sz="1800" dirty="0">
                <a:latin typeface="+mn-lt"/>
                <a:cs typeface="Arial"/>
              </a:rPr>
              <a:t> Period”).</a:t>
            </a:r>
            <a:endParaRPr lang="en-US" sz="1800" dirty="0">
              <a:latin typeface="+mn-lt"/>
            </a:endParaRPr>
          </a:p>
          <a:p>
            <a:pPr marL="0" indent="0">
              <a:buNone/>
            </a:pPr>
            <a:endParaRPr lang="en-US" sz="1800" dirty="0">
              <a:latin typeface="+mn-lt"/>
              <a:cs typeface="Arial"/>
            </a:endParaRPr>
          </a:p>
          <a:p>
            <a:pPr marL="0" indent="0">
              <a:buNone/>
            </a:pPr>
            <a:r>
              <a:rPr lang="en-US" sz="2000" b="1" dirty="0">
                <a:latin typeface="+mn-lt"/>
                <a:cs typeface="Arial"/>
              </a:rPr>
              <a:t>What you need to do:</a:t>
            </a:r>
          </a:p>
          <a:p>
            <a:pPr marL="0" indent="0">
              <a:buNone/>
            </a:pPr>
            <a:r>
              <a:rPr lang="en-US" sz="1800" dirty="0">
                <a:latin typeface="+mn-lt"/>
                <a:cs typeface="Arial"/>
              </a:rPr>
              <a:t>Submit original HSN dental claims from the </a:t>
            </a:r>
            <a:r>
              <a:rPr lang="en-US" sz="1800" dirty="0" err="1">
                <a:latin typeface="+mn-lt"/>
                <a:cs typeface="Arial"/>
              </a:rPr>
              <a:t>BeneCare</a:t>
            </a:r>
            <a:r>
              <a:rPr lang="en-US" sz="1800" dirty="0">
                <a:latin typeface="+mn-lt"/>
                <a:cs typeface="Arial"/>
              </a:rPr>
              <a:t> Period to DentaQuest. HSN is not able to use </a:t>
            </a:r>
            <a:r>
              <a:rPr lang="en-US" sz="1800" dirty="0" err="1">
                <a:latin typeface="+mn-lt"/>
                <a:cs typeface="Arial"/>
              </a:rPr>
              <a:t>BeneCare</a:t>
            </a:r>
            <a:r>
              <a:rPr lang="en-US" sz="1800" dirty="0">
                <a:latin typeface="+mn-lt"/>
                <a:cs typeface="Arial"/>
              </a:rPr>
              <a:t> claims data for payment purposes – claims must be resubmitted to DentaQuest to be considered in the reconciliation.</a:t>
            </a:r>
          </a:p>
          <a:p>
            <a:pPr marL="0" indent="0">
              <a:spcBef>
                <a:spcPts val="600"/>
              </a:spcBef>
              <a:spcAft>
                <a:spcPts val="600"/>
              </a:spcAft>
              <a:buNone/>
            </a:pPr>
            <a:endParaRPr lang="en-US" sz="1800" dirty="0"/>
          </a:p>
        </p:txBody>
      </p:sp>
      <p:sp>
        <p:nvSpPr>
          <p:cNvPr id="3" name="Slide Number Placeholder 2">
            <a:extLst>
              <a:ext uri="{FF2B5EF4-FFF2-40B4-BE49-F238E27FC236}">
                <a16:creationId xmlns:a16="http://schemas.microsoft.com/office/drawing/2014/main" id="{1B297476-6A9F-EC48-3DB2-C2A7D4BC143B}"/>
              </a:ext>
              <a:ext uri="{C183D7F6-B498-43B3-948B-1728B52AA6E4}">
                <adec:decorative xmlns:adec="http://schemas.microsoft.com/office/drawing/2017/decorative" val="1"/>
              </a:ext>
            </a:extLst>
          </p:cNvPr>
          <p:cNvSpPr>
            <a:spLocks noGrp="1"/>
          </p:cNvSpPr>
          <p:nvPr>
            <p:ph type="sldNum" sz="quarter" idx="12"/>
          </p:nvPr>
        </p:nvSpPr>
        <p:spPr/>
        <p:txBody>
          <a:bodyPr/>
          <a:lstStyle/>
          <a:p>
            <a:pPr>
              <a:defRPr/>
            </a:pPr>
            <a:fld id="{C3302BC5-986D-42D8-BF2F-B9D0692D83AF}" type="slidenum">
              <a:rPr lang="en-US" smtClean="0"/>
              <a:pPr>
                <a:defRPr/>
              </a:pPr>
              <a:t>3</a:t>
            </a:fld>
            <a:endParaRPr lang="en-US"/>
          </a:p>
        </p:txBody>
      </p:sp>
    </p:spTree>
    <p:custDataLst>
      <p:tags r:id="rId1"/>
    </p:custDataLst>
    <p:extLst>
      <p:ext uri="{BB962C8B-B14F-4D97-AF65-F5344CB8AC3E}">
        <p14:creationId xmlns:p14="http://schemas.microsoft.com/office/powerpoint/2010/main" val="12725425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7A207C-CAB5-B8DF-DFB8-C329154DBBF1}"/>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C8FF2937-581F-654E-108C-53E118A7BE59}"/>
              </a:ext>
              <a:ext uri="{C183D7F6-B498-43B3-948B-1728B52AA6E4}">
                <adec:decorative xmlns:adec="http://schemas.microsoft.com/office/drawing/2017/decorative" val="0"/>
              </a:ext>
            </a:extLst>
          </p:cNvPr>
          <p:cNvSpPr>
            <a:spLocks noGrp="1"/>
          </p:cNvSpPr>
          <p:nvPr>
            <p:ph type="title"/>
          </p:nvPr>
        </p:nvSpPr>
        <p:spPr>
          <a:xfrm>
            <a:off x="453833" y="303856"/>
            <a:ext cx="8232967" cy="715963"/>
          </a:xfrm>
        </p:spPr>
        <p:txBody>
          <a:bodyPr/>
          <a:lstStyle/>
          <a:p>
            <a:r>
              <a:rPr lang="en-US" sz="3200" dirty="0">
                <a:latin typeface="+mj-lt"/>
                <a:cs typeface="Arial"/>
              </a:rPr>
              <a:t>HSN Dental Claims Reconciliation</a:t>
            </a:r>
            <a:br>
              <a:rPr lang="en-US" sz="3200" dirty="0">
                <a:latin typeface="+mj-lt"/>
                <a:cs typeface="Arial"/>
              </a:rPr>
            </a:br>
            <a:r>
              <a:rPr lang="en-US" sz="3200" dirty="0">
                <a:latin typeface="+mj-lt"/>
                <a:cs typeface="Arial"/>
              </a:rPr>
              <a:t>(slide 2 of 2)</a:t>
            </a:r>
          </a:p>
        </p:txBody>
      </p:sp>
      <p:sp>
        <p:nvSpPr>
          <p:cNvPr id="2" name="Text Placeholder 2">
            <a:extLst>
              <a:ext uri="{FF2B5EF4-FFF2-40B4-BE49-F238E27FC236}">
                <a16:creationId xmlns:a16="http://schemas.microsoft.com/office/drawing/2014/main" id="{4039A5EC-0511-2047-212D-7DD0A8C1E0DC}"/>
              </a:ext>
              <a:ext uri="{C183D7F6-B498-43B3-948B-1728B52AA6E4}">
                <adec:decorative xmlns:adec="http://schemas.microsoft.com/office/drawing/2017/decorative" val="0"/>
              </a:ext>
            </a:extLst>
          </p:cNvPr>
          <p:cNvSpPr>
            <a:spLocks noGrp="1"/>
          </p:cNvSpPr>
          <p:nvPr>
            <p:ph idx="1"/>
          </p:nvPr>
        </p:nvSpPr>
        <p:spPr>
          <a:xfrm>
            <a:off x="457200" y="1444464"/>
            <a:ext cx="8229600" cy="4778559"/>
          </a:xfrm>
        </p:spPr>
        <p:txBody>
          <a:bodyPr/>
          <a:lstStyle/>
          <a:p>
            <a:pPr marL="0" indent="0">
              <a:buNone/>
            </a:pPr>
            <a:r>
              <a:rPr lang="en-US" sz="2000" b="1" dirty="0">
                <a:latin typeface="+mn-lt"/>
                <a:cs typeface="Arial"/>
              </a:rPr>
              <a:t>Key Dates:</a:t>
            </a:r>
          </a:p>
          <a:p>
            <a:pPr marL="0" indent="0">
              <a:buNone/>
            </a:pPr>
            <a:r>
              <a:rPr lang="en-US" sz="1800" dirty="0">
                <a:latin typeface="+mn-lt"/>
                <a:cs typeface="Arial"/>
              </a:rPr>
              <a:t>By </a:t>
            </a:r>
            <a:r>
              <a:rPr lang="en-US" sz="1800" b="1" u="sng" dirty="0">
                <a:latin typeface="+mn-lt"/>
                <a:cs typeface="Arial"/>
              </a:rPr>
              <a:t>July 31, 2026</a:t>
            </a:r>
            <a:r>
              <a:rPr lang="en-US" sz="1800" dirty="0">
                <a:latin typeface="+mn-lt"/>
                <a:cs typeface="Arial"/>
              </a:rPr>
              <a:t>: Providers are strongly encouraged to submit appropriate </a:t>
            </a:r>
            <a:r>
              <a:rPr lang="en-US" sz="1800" dirty="0" err="1">
                <a:latin typeface="+mn-lt"/>
                <a:cs typeface="Arial"/>
              </a:rPr>
              <a:t>BeneCare</a:t>
            </a:r>
            <a:r>
              <a:rPr lang="en-US" sz="1800" dirty="0">
                <a:latin typeface="+mn-lt"/>
                <a:cs typeface="Arial"/>
              </a:rPr>
              <a:t> Period HSN dental claims to DentaQuest by July 31, 2026. Doing so by this date helps ensure accurate reconciliation.</a:t>
            </a:r>
          </a:p>
          <a:p>
            <a:r>
              <a:rPr lang="en-US" sz="1800" i="1" dirty="0">
                <a:latin typeface="+mn-lt"/>
                <a:cs typeface="Arial"/>
              </a:rPr>
              <a:t>Note, however, that original HSN dental claims from the </a:t>
            </a:r>
            <a:r>
              <a:rPr lang="en-US" sz="1800" i="1" dirty="0" err="1">
                <a:latin typeface="+mn-lt"/>
                <a:cs typeface="Arial"/>
              </a:rPr>
              <a:t>BeneCare</a:t>
            </a:r>
            <a:r>
              <a:rPr lang="en-US" sz="1800" i="1" dirty="0">
                <a:latin typeface="+mn-lt"/>
                <a:cs typeface="Arial"/>
              </a:rPr>
              <a:t> Period can be submitted without individual timely filing reconsideration requests if submitted by March 31, 2027.</a:t>
            </a:r>
          </a:p>
          <a:p>
            <a:r>
              <a:rPr lang="en-US" sz="1800" dirty="0">
                <a:latin typeface="+mn-lt"/>
                <a:cs typeface="Arial"/>
              </a:rPr>
              <a:t>September 2026 HSN pay period: Interim payments will stop, and HSN will begin reconciling under and overpayments based on total demand submitted through July 31, 2026.</a:t>
            </a:r>
          </a:p>
          <a:p>
            <a:pPr marL="0" indent="0">
              <a:buNone/>
            </a:pPr>
            <a:endParaRPr lang="en-US" sz="1800" dirty="0">
              <a:latin typeface="+mn-lt"/>
            </a:endParaRPr>
          </a:p>
          <a:p>
            <a:pPr marL="0" indent="0">
              <a:buNone/>
            </a:pPr>
            <a:r>
              <a:rPr lang="en-US" sz="1800" dirty="0">
                <a:latin typeface="+mn-lt"/>
                <a:cs typeface="Arial"/>
              </a:rPr>
              <a:t>For full details, including reconciliation examples, the overpayment recoupment schedule, and answer to common questions, please see: </a:t>
            </a:r>
          </a:p>
          <a:p>
            <a:pPr marL="0" indent="0">
              <a:buNone/>
            </a:pPr>
            <a:r>
              <a:rPr lang="en-US" sz="1800" dirty="0">
                <a:latin typeface="+mn-lt"/>
                <a:cs typeface="Arial"/>
                <a:hlinkClick r:id="rId3"/>
              </a:rPr>
              <a:t>Health Safety Net Dental Claims Reconciliation | Mass.gov</a:t>
            </a:r>
            <a:endParaRPr lang="en-US" sz="1800" dirty="0">
              <a:latin typeface="+mn-lt"/>
              <a:cs typeface="Arial"/>
            </a:endParaRPr>
          </a:p>
        </p:txBody>
      </p:sp>
      <p:sp>
        <p:nvSpPr>
          <p:cNvPr id="3" name="Slide Number Placeholder 2">
            <a:extLst>
              <a:ext uri="{FF2B5EF4-FFF2-40B4-BE49-F238E27FC236}">
                <a16:creationId xmlns:a16="http://schemas.microsoft.com/office/drawing/2014/main" id="{8ADB3C4E-81D1-180C-6ACA-2EC88CD896B7}"/>
              </a:ext>
              <a:ext uri="{C183D7F6-B498-43B3-948B-1728B52AA6E4}">
                <adec:decorative xmlns:adec="http://schemas.microsoft.com/office/drawing/2017/decorative" val="1"/>
              </a:ext>
            </a:extLst>
          </p:cNvPr>
          <p:cNvSpPr>
            <a:spLocks noGrp="1"/>
          </p:cNvSpPr>
          <p:nvPr>
            <p:ph type="sldNum" sz="quarter" idx="12"/>
          </p:nvPr>
        </p:nvSpPr>
        <p:spPr/>
        <p:txBody>
          <a:bodyPr/>
          <a:lstStyle/>
          <a:p>
            <a:pPr>
              <a:defRPr/>
            </a:pPr>
            <a:fld id="{C3302BC5-986D-42D8-BF2F-B9D0692D83AF}" type="slidenum">
              <a:rPr lang="en-US" smtClean="0"/>
              <a:pPr>
                <a:defRPr/>
              </a:pPr>
              <a:t>4</a:t>
            </a:fld>
            <a:endParaRPr lang="en-US"/>
          </a:p>
        </p:txBody>
      </p:sp>
    </p:spTree>
    <p:custDataLst>
      <p:tags r:id="rId1"/>
    </p:custDataLst>
    <p:extLst>
      <p:ext uri="{BB962C8B-B14F-4D97-AF65-F5344CB8AC3E}">
        <p14:creationId xmlns:p14="http://schemas.microsoft.com/office/powerpoint/2010/main" val="31119147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6A93BF-8BEB-98B5-FF79-2E095CB663ED}"/>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392B8AEF-35E2-E26B-0944-FD1B6DD06000}"/>
              </a:ext>
              <a:ext uri="{C183D7F6-B498-43B3-948B-1728B52AA6E4}">
                <adec:decorative xmlns:adec="http://schemas.microsoft.com/office/drawing/2017/decorative" val="0"/>
              </a:ext>
            </a:extLst>
          </p:cNvPr>
          <p:cNvSpPr>
            <a:spLocks noGrp="1"/>
          </p:cNvSpPr>
          <p:nvPr>
            <p:ph type="title"/>
          </p:nvPr>
        </p:nvSpPr>
        <p:spPr>
          <a:xfrm>
            <a:off x="457200" y="301752"/>
            <a:ext cx="8232967" cy="715963"/>
          </a:xfrm>
        </p:spPr>
        <p:txBody>
          <a:bodyPr/>
          <a:lstStyle/>
          <a:p>
            <a:r>
              <a:rPr lang="en-US" sz="3200" dirty="0">
                <a:latin typeface="+mj-lt"/>
                <a:cs typeface="Arial"/>
              </a:rPr>
              <a:t>Health Safety Net Updates</a:t>
            </a:r>
          </a:p>
        </p:txBody>
      </p:sp>
      <p:sp>
        <p:nvSpPr>
          <p:cNvPr id="2" name="Text Placeholder 2">
            <a:extLst>
              <a:ext uri="{FF2B5EF4-FFF2-40B4-BE49-F238E27FC236}">
                <a16:creationId xmlns:a16="http://schemas.microsoft.com/office/drawing/2014/main" id="{CFBC5A23-A401-458A-6B3A-7A0EE1A4E907}"/>
              </a:ext>
              <a:ext uri="{C183D7F6-B498-43B3-948B-1728B52AA6E4}">
                <adec:decorative xmlns:adec="http://schemas.microsoft.com/office/drawing/2017/decorative" val="0"/>
              </a:ext>
            </a:extLst>
          </p:cNvPr>
          <p:cNvSpPr>
            <a:spLocks noGrp="1"/>
          </p:cNvSpPr>
          <p:nvPr>
            <p:ph idx="1"/>
          </p:nvPr>
        </p:nvSpPr>
        <p:spPr>
          <a:xfrm>
            <a:off x="457200" y="1600200"/>
            <a:ext cx="8229600" cy="4778559"/>
          </a:xfrm>
        </p:spPr>
        <p:txBody>
          <a:bodyPr/>
          <a:lstStyle/>
          <a:p>
            <a:pPr marL="0" indent="0">
              <a:spcBef>
                <a:spcPts val="600"/>
              </a:spcBef>
              <a:spcAft>
                <a:spcPts val="600"/>
              </a:spcAft>
              <a:buNone/>
            </a:pPr>
            <a:r>
              <a:rPr lang="en-US" sz="2000" b="1" u="sng" dirty="0">
                <a:latin typeface="+mn-lt"/>
                <a:cs typeface="Arial"/>
              </a:rPr>
              <a:t>Fiscal Year 2024 Closure in September 2026</a:t>
            </a:r>
            <a:r>
              <a:rPr lang="en-US" sz="2000" b="1" dirty="0">
                <a:latin typeface="+mn-lt"/>
                <a:cs typeface="Arial"/>
              </a:rPr>
              <a:t> </a:t>
            </a:r>
            <a:endParaRPr lang="en-US" sz="2000" b="1" dirty="0">
              <a:latin typeface="+mn-lt"/>
            </a:endParaRPr>
          </a:p>
          <a:p>
            <a:pPr marL="0" indent="0">
              <a:spcBef>
                <a:spcPts val="600"/>
              </a:spcBef>
              <a:spcAft>
                <a:spcPts val="600"/>
              </a:spcAft>
              <a:buNone/>
            </a:pPr>
            <a:r>
              <a:rPr lang="en-US" sz="1800" dirty="0">
                <a:highlight>
                  <a:srgbClr val="FFFFFF"/>
                </a:highlight>
                <a:latin typeface="+mn-lt"/>
                <a:ea typeface="Calibri"/>
                <a:cs typeface="Arial"/>
              </a:rPr>
              <a:t>HSN Fiscal Year (FY) 2024 will be closing on September 30, 2026. Any claims that have not been submitted must be received before the fiscal year is closed. Any claims with a FY24 date of service submitted for processing after September 30, 2026, will be denied by the Health Safety Net (HSN) for submitting after the fiscal year closure date.  Any claims that are being corrected by the HSN office do not apply to the fiscal year closure date.</a:t>
            </a:r>
          </a:p>
          <a:p>
            <a:pPr marL="0" indent="0">
              <a:spcBef>
                <a:spcPts val="600"/>
              </a:spcBef>
              <a:spcAft>
                <a:spcPts val="600"/>
              </a:spcAft>
              <a:buNone/>
            </a:pPr>
            <a:r>
              <a:rPr lang="en-US" sz="2000" b="1" u="sng" dirty="0">
                <a:latin typeface="+mn-lt"/>
                <a:cs typeface="Arial"/>
              </a:rPr>
              <a:t>Remit Correction</a:t>
            </a:r>
          </a:p>
          <a:p>
            <a:pPr marL="0" indent="0">
              <a:spcBef>
                <a:spcPts val="600"/>
              </a:spcBef>
              <a:spcAft>
                <a:spcPts val="600"/>
              </a:spcAft>
              <a:buNone/>
            </a:pPr>
            <a:r>
              <a:rPr lang="en-US" sz="1800" dirty="0">
                <a:latin typeface="+mn-lt"/>
              </a:rPr>
              <a:t>The Health Safety Net Office identified that some information was missing from CHC HSN remits, for May 2025 (pay period 202503) and May 2026 (pay period 202603). The remits have been corrected and posted to INET, with the intention of making it easier for providers to post your payments/ adjustments. These are replacements and not duplicate remits, so providers should not post both remits. These remit updates do not affect reimbursement received in these two pay periods and only include informational and formatting updates.</a:t>
            </a:r>
            <a:r>
              <a:rPr lang="en-US" sz="1800" dirty="0">
                <a:latin typeface="+mn-lt"/>
                <a:ea typeface="Calibri"/>
                <a:cs typeface="Arial"/>
              </a:rPr>
              <a:t>   </a:t>
            </a:r>
          </a:p>
        </p:txBody>
      </p:sp>
      <p:sp>
        <p:nvSpPr>
          <p:cNvPr id="3" name="Slide Number Placeholder 2">
            <a:extLst>
              <a:ext uri="{FF2B5EF4-FFF2-40B4-BE49-F238E27FC236}">
                <a16:creationId xmlns:a16="http://schemas.microsoft.com/office/drawing/2014/main" id="{A617B909-ABE4-C067-6680-45E2B92CF6A1}"/>
              </a:ext>
              <a:ext uri="{C183D7F6-B498-43B3-948B-1728B52AA6E4}">
                <adec:decorative xmlns:adec="http://schemas.microsoft.com/office/drawing/2017/decorative" val="1"/>
              </a:ext>
            </a:extLst>
          </p:cNvPr>
          <p:cNvSpPr>
            <a:spLocks noGrp="1"/>
          </p:cNvSpPr>
          <p:nvPr>
            <p:ph type="sldNum" sz="quarter" idx="12"/>
          </p:nvPr>
        </p:nvSpPr>
        <p:spPr/>
        <p:txBody>
          <a:bodyPr/>
          <a:lstStyle/>
          <a:p>
            <a:pPr>
              <a:defRPr/>
            </a:pPr>
            <a:fld id="{C3302BC5-986D-42D8-BF2F-B9D0692D83AF}" type="slidenum">
              <a:rPr lang="en-US" smtClean="0"/>
              <a:pPr>
                <a:defRPr/>
              </a:pPr>
              <a:t>5</a:t>
            </a:fld>
            <a:endParaRPr lang="en-US"/>
          </a:p>
        </p:txBody>
      </p:sp>
    </p:spTree>
    <p:custDataLst>
      <p:tags r:id="rId1"/>
    </p:custDataLst>
    <p:extLst>
      <p:ext uri="{BB962C8B-B14F-4D97-AF65-F5344CB8AC3E}">
        <p14:creationId xmlns:p14="http://schemas.microsoft.com/office/powerpoint/2010/main" val="5909652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CD7251-1D3D-878A-3767-2C4E35E5C928}"/>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CA55E52C-7759-2601-D64D-137B135B8D3C}"/>
              </a:ext>
              <a:ext uri="{C183D7F6-B498-43B3-948B-1728B52AA6E4}">
                <adec:decorative xmlns:adec="http://schemas.microsoft.com/office/drawing/2017/decorative" val="0"/>
              </a:ext>
            </a:extLst>
          </p:cNvPr>
          <p:cNvSpPr>
            <a:spLocks noGrp="1"/>
          </p:cNvSpPr>
          <p:nvPr>
            <p:ph type="title"/>
          </p:nvPr>
        </p:nvSpPr>
        <p:spPr>
          <a:xfrm>
            <a:off x="457200" y="301752"/>
            <a:ext cx="7980138" cy="715963"/>
          </a:xfrm>
        </p:spPr>
        <p:txBody>
          <a:bodyPr/>
          <a:lstStyle/>
          <a:p>
            <a:r>
              <a:rPr lang="en-US" sz="3200" dirty="0">
                <a:latin typeface="+mj-lt"/>
                <a:cs typeface="Arial"/>
              </a:rPr>
              <a:t>INET Provider Portal (slide 1 of 2)</a:t>
            </a:r>
          </a:p>
        </p:txBody>
      </p:sp>
      <p:sp>
        <p:nvSpPr>
          <p:cNvPr id="2" name="Text Placeholder 2">
            <a:extLst>
              <a:ext uri="{FF2B5EF4-FFF2-40B4-BE49-F238E27FC236}">
                <a16:creationId xmlns:a16="http://schemas.microsoft.com/office/drawing/2014/main" id="{42EEA318-DEB4-7F71-C08C-28CD079F6F3D}"/>
              </a:ext>
              <a:ext uri="{C183D7F6-B498-43B3-948B-1728B52AA6E4}">
                <adec:decorative xmlns:adec="http://schemas.microsoft.com/office/drawing/2017/decorative" val="0"/>
              </a:ext>
            </a:extLst>
          </p:cNvPr>
          <p:cNvSpPr>
            <a:spLocks noGrp="1"/>
          </p:cNvSpPr>
          <p:nvPr>
            <p:ph idx="1"/>
          </p:nvPr>
        </p:nvSpPr>
        <p:spPr>
          <a:xfrm>
            <a:off x="463331" y="1573715"/>
            <a:ext cx="8229600" cy="5153101"/>
          </a:xfrm>
        </p:spPr>
        <p:txBody>
          <a:bodyPr/>
          <a:lstStyle/>
          <a:p>
            <a:pPr marL="0" indent="0">
              <a:buNone/>
            </a:pPr>
            <a:r>
              <a:rPr lang="en-US" sz="2000" b="1" u="sng" dirty="0">
                <a:highlight>
                  <a:srgbClr val="FFFFFF"/>
                </a:highlight>
                <a:latin typeface="+mn-lt"/>
                <a:cs typeface="Arial"/>
              </a:rPr>
              <a:t>INET Modernization</a:t>
            </a:r>
          </a:p>
          <a:p>
            <a:pPr marL="0" indent="0">
              <a:buNone/>
            </a:pPr>
            <a:r>
              <a:rPr lang="en-US" sz="1800" dirty="0">
                <a:highlight>
                  <a:srgbClr val="FFFFFF"/>
                </a:highlight>
                <a:latin typeface="+mn-lt"/>
              </a:rPr>
              <a:t>Health Safety Net (HSN) is excited to announce a series of upcoming enhancements and modernization updates to the HSN-INET self-service Provider Portal. These enhancements are designed to help providers access information more easily, complete tasks more efficiently, and improve the overall usability of the portal. </a:t>
            </a:r>
          </a:p>
          <a:p>
            <a:pPr marL="0" indent="0">
              <a:buNone/>
            </a:pPr>
            <a:r>
              <a:rPr lang="en-US" sz="1800" dirty="0">
                <a:highlight>
                  <a:srgbClr val="FFFFFF"/>
                </a:highlight>
                <a:latin typeface="+mn-lt"/>
              </a:rPr>
              <a:t>Providers should note the following important information regarding the transition: </a:t>
            </a:r>
          </a:p>
          <a:p>
            <a:pPr marL="285750" indent="-285750"/>
            <a:r>
              <a:rPr lang="en-US" sz="1800" dirty="0">
                <a:highlight>
                  <a:srgbClr val="FFFFFF"/>
                </a:highlight>
                <a:latin typeface="+mn-lt"/>
                <a:cs typeface="Arial"/>
              </a:rPr>
              <a:t>Current INET users will continue to use their same credentials to sign into the new INET. New users will still be required to submit the INET User Agreement to obtain access, consistent with current practice. </a:t>
            </a:r>
          </a:p>
          <a:p>
            <a:pPr marL="285750" indent="-285750"/>
            <a:r>
              <a:rPr lang="en-US" sz="1800" dirty="0">
                <a:highlight>
                  <a:srgbClr val="FFFFFF"/>
                </a:highlight>
                <a:latin typeface="+mn-lt"/>
                <a:cs typeface="Arial"/>
              </a:rPr>
              <a:t>Current access permissions and account settings will continue without interruption. </a:t>
            </a:r>
          </a:p>
          <a:p>
            <a:pPr marL="285750" indent="-285750"/>
            <a:r>
              <a:rPr lang="en-US" sz="1800" dirty="0">
                <a:highlight>
                  <a:srgbClr val="FFFFFF"/>
                </a:highlight>
                <a:latin typeface="+mn-lt"/>
                <a:cs typeface="Arial"/>
              </a:rPr>
              <a:t>The SENDS Encryption tool will no longer be required, as reports are automatically decrypted on download. </a:t>
            </a:r>
          </a:p>
          <a:p>
            <a:pPr marL="285750" indent="-285750"/>
            <a:r>
              <a:rPr lang="en-US" sz="1800" dirty="0">
                <a:highlight>
                  <a:srgbClr val="FFFFFF"/>
                </a:highlight>
                <a:latin typeface="+mn-lt"/>
                <a:cs typeface="Arial"/>
              </a:rPr>
              <a:t>The website URL to access INET will change. The new URL will be shared closer to the launch date.</a:t>
            </a:r>
            <a:endParaRPr lang="en-US" sz="1800" dirty="0">
              <a:highlight>
                <a:srgbClr val="FFFFFF"/>
              </a:highlight>
              <a:latin typeface="+mn-lt"/>
              <a:ea typeface="Calibri"/>
              <a:cs typeface="Arial"/>
            </a:endParaRPr>
          </a:p>
        </p:txBody>
      </p:sp>
      <p:sp>
        <p:nvSpPr>
          <p:cNvPr id="3" name="Slide Number Placeholder 2">
            <a:extLst>
              <a:ext uri="{FF2B5EF4-FFF2-40B4-BE49-F238E27FC236}">
                <a16:creationId xmlns:a16="http://schemas.microsoft.com/office/drawing/2014/main" id="{D7BFE291-1A67-C279-5A5E-ACC3E88B9D63}"/>
              </a:ext>
              <a:ext uri="{C183D7F6-B498-43B3-948B-1728B52AA6E4}">
                <adec:decorative xmlns:adec="http://schemas.microsoft.com/office/drawing/2017/decorative" val="1"/>
              </a:ext>
            </a:extLst>
          </p:cNvPr>
          <p:cNvSpPr>
            <a:spLocks noGrp="1"/>
          </p:cNvSpPr>
          <p:nvPr>
            <p:ph type="sldNum" sz="quarter" idx="12"/>
          </p:nvPr>
        </p:nvSpPr>
        <p:spPr/>
        <p:txBody>
          <a:bodyPr/>
          <a:lstStyle/>
          <a:p>
            <a:pPr>
              <a:defRPr/>
            </a:pPr>
            <a:fld id="{C3302BC5-986D-42D8-BF2F-B9D0692D83AF}" type="slidenum">
              <a:rPr lang="en-US" smtClean="0"/>
              <a:pPr>
                <a:defRPr/>
              </a:pPr>
              <a:t>6</a:t>
            </a:fld>
            <a:endParaRPr lang="en-US"/>
          </a:p>
        </p:txBody>
      </p:sp>
    </p:spTree>
    <p:custDataLst>
      <p:tags r:id="rId1"/>
    </p:custDataLst>
    <p:extLst>
      <p:ext uri="{BB962C8B-B14F-4D97-AF65-F5344CB8AC3E}">
        <p14:creationId xmlns:p14="http://schemas.microsoft.com/office/powerpoint/2010/main" val="41525267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CF6C8D-4148-722A-2727-DE81F605751B}"/>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220E59B0-3250-C548-B06A-36CC336C63D0}"/>
              </a:ext>
              <a:ext uri="{C183D7F6-B498-43B3-948B-1728B52AA6E4}">
                <adec:decorative xmlns:adec="http://schemas.microsoft.com/office/drawing/2017/decorative" val="0"/>
              </a:ext>
            </a:extLst>
          </p:cNvPr>
          <p:cNvSpPr>
            <a:spLocks noGrp="1"/>
          </p:cNvSpPr>
          <p:nvPr>
            <p:ph type="title"/>
          </p:nvPr>
        </p:nvSpPr>
        <p:spPr>
          <a:xfrm>
            <a:off x="457200" y="301752"/>
            <a:ext cx="7980138" cy="715963"/>
          </a:xfrm>
        </p:spPr>
        <p:txBody>
          <a:bodyPr/>
          <a:lstStyle/>
          <a:p>
            <a:r>
              <a:rPr lang="en-US" sz="3200" dirty="0">
                <a:latin typeface="+mj-lt"/>
                <a:cs typeface="Arial"/>
              </a:rPr>
              <a:t>INET Provider Portal (slide 2 of 2)</a:t>
            </a:r>
          </a:p>
        </p:txBody>
      </p:sp>
      <p:sp>
        <p:nvSpPr>
          <p:cNvPr id="2" name="Text Placeholder 2">
            <a:extLst>
              <a:ext uri="{FF2B5EF4-FFF2-40B4-BE49-F238E27FC236}">
                <a16:creationId xmlns:a16="http://schemas.microsoft.com/office/drawing/2014/main" id="{38CA74DF-AB58-0865-1824-FBD0DA7265B5}"/>
              </a:ext>
              <a:ext uri="{C183D7F6-B498-43B3-948B-1728B52AA6E4}">
                <adec:decorative xmlns:adec="http://schemas.microsoft.com/office/drawing/2017/decorative" val="0"/>
              </a:ext>
            </a:extLst>
          </p:cNvPr>
          <p:cNvSpPr>
            <a:spLocks noGrp="1"/>
          </p:cNvSpPr>
          <p:nvPr>
            <p:ph idx="1"/>
          </p:nvPr>
        </p:nvSpPr>
        <p:spPr>
          <a:xfrm>
            <a:off x="463331" y="1573715"/>
            <a:ext cx="8229600" cy="5153101"/>
          </a:xfrm>
        </p:spPr>
        <p:txBody>
          <a:bodyPr/>
          <a:lstStyle/>
          <a:p>
            <a:pPr marL="0" indent="0">
              <a:buNone/>
            </a:pPr>
            <a:r>
              <a:rPr lang="en-US" sz="1800" dirty="0">
                <a:highlight>
                  <a:srgbClr val="FFFFFF"/>
                </a:highlight>
                <a:latin typeface="+mn-lt"/>
              </a:rPr>
              <a:t>The release of the updated INET Provider Portal is currently scheduled for October 2026. HSN will continue to provide updates and communications as the release date approaches. </a:t>
            </a:r>
          </a:p>
          <a:p>
            <a:pPr marL="0" indent="0">
              <a:buNone/>
            </a:pPr>
            <a:endParaRPr lang="en-US" sz="1800" b="1" u="sng" dirty="0">
              <a:highlight>
                <a:srgbClr val="FFFFFF"/>
              </a:highlight>
              <a:latin typeface="+mn-lt"/>
              <a:cs typeface="Arial"/>
            </a:endParaRPr>
          </a:p>
          <a:p>
            <a:pPr marL="0" indent="0">
              <a:buNone/>
            </a:pPr>
            <a:r>
              <a:rPr lang="en-US" sz="1800" b="1" u="sng" dirty="0">
                <a:highlight>
                  <a:srgbClr val="FFFFFF"/>
                </a:highlight>
                <a:latin typeface="+mn-lt"/>
                <a:cs typeface="Arial"/>
              </a:rPr>
              <a:t>INET User Guides</a:t>
            </a:r>
            <a:endParaRPr lang="en-US" sz="1800" dirty="0">
              <a:highlight>
                <a:srgbClr val="FFFFFF"/>
              </a:highlight>
              <a:latin typeface="+mn-lt"/>
            </a:endParaRPr>
          </a:p>
          <a:p>
            <a:pPr marL="0" indent="0">
              <a:buNone/>
            </a:pPr>
            <a:r>
              <a:rPr lang="en-US" sz="1800" dirty="0">
                <a:highlight>
                  <a:srgbClr val="FFFFFF"/>
                </a:highlight>
                <a:latin typeface="+mn-lt"/>
              </a:rPr>
              <a:t>In preparation for the launch, the following new user guides for the updated INET portal are available here: </a:t>
            </a:r>
          </a:p>
          <a:p>
            <a:r>
              <a:rPr lang="en-US" sz="1800" dirty="0">
                <a:highlight>
                  <a:srgbClr val="FFFFFF"/>
                </a:highlight>
                <a:latin typeface="+mn-lt"/>
              </a:rPr>
              <a:t>INET Provider Portal </a:t>
            </a:r>
            <a:r>
              <a:rPr lang="en-US" sz="1800" dirty="0">
                <a:highlight>
                  <a:srgbClr val="FFFFFF"/>
                </a:highlight>
                <a:latin typeface="+mn-lt"/>
                <a:hlinkClick r:id="rId3"/>
              </a:rPr>
              <a:t>INET Provider Portal User Guide </a:t>
            </a:r>
            <a:endParaRPr lang="en-US" sz="1800" dirty="0">
              <a:highlight>
                <a:srgbClr val="FFFFFF"/>
              </a:highlight>
              <a:latin typeface="+mn-lt"/>
            </a:endParaRPr>
          </a:p>
          <a:p>
            <a:r>
              <a:rPr lang="en-US" sz="1800" dirty="0">
                <a:highlight>
                  <a:srgbClr val="FFFFFF"/>
                </a:highlight>
                <a:latin typeface="+mn-lt"/>
              </a:rPr>
              <a:t>INET Bad Debt </a:t>
            </a:r>
            <a:r>
              <a:rPr lang="en-US" sz="1800" dirty="0">
                <a:highlight>
                  <a:srgbClr val="FFFFFF"/>
                </a:highlight>
                <a:latin typeface="+mn-lt"/>
                <a:hlinkClick r:id="rId4"/>
              </a:rPr>
              <a:t>INET Bad Debt User Guide </a:t>
            </a:r>
            <a:endParaRPr lang="en-US" sz="1800" dirty="0">
              <a:highlight>
                <a:srgbClr val="FFFFFF"/>
              </a:highlight>
              <a:latin typeface="+mn-lt"/>
            </a:endParaRPr>
          </a:p>
          <a:p>
            <a:r>
              <a:rPr lang="en-US" sz="1800" dirty="0">
                <a:highlight>
                  <a:srgbClr val="FFFFFF"/>
                </a:highlight>
                <a:latin typeface="+mn-lt"/>
              </a:rPr>
              <a:t>INET Bad Debt Evidence Collection </a:t>
            </a:r>
            <a:r>
              <a:rPr lang="en-US" sz="1800" dirty="0">
                <a:highlight>
                  <a:srgbClr val="FFFFFF"/>
                </a:highlight>
                <a:latin typeface="+mn-lt"/>
                <a:hlinkClick r:id="rId5"/>
              </a:rPr>
              <a:t>INET Bad Debt Evidence Collection User Guide</a:t>
            </a:r>
            <a:r>
              <a:rPr lang="en-US" sz="1800" dirty="0">
                <a:highlight>
                  <a:srgbClr val="FFFFFF"/>
                </a:highlight>
                <a:latin typeface="+mn-lt"/>
              </a:rPr>
              <a:t> </a:t>
            </a:r>
          </a:p>
          <a:p>
            <a:r>
              <a:rPr lang="en-US" sz="1800" dirty="0">
                <a:highlight>
                  <a:srgbClr val="FFFFFF"/>
                </a:highlight>
                <a:latin typeface="+mn-lt"/>
              </a:rPr>
              <a:t>INET Special Circumstances </a:t>
            </a:r>
            <a:r>
              <a:rPr lang="en-US" sz="1800" dirty="0">
                <a:solidFill>
                  <a:srgbClr val="0000FF"/>
                </a:solidFill>
                <a:highlight>
                  <a:srgbClr val="FFFFFF"/>
                </a:highlight>
                <a:latin typeface="+mn-lt"/>
                <a:hlinkClick r:id="rId6">
                  <a:extLst>
                    <a:ext uri="{A12FA001-AC4F-418D-AE19-62706E023703}">
                      <ahyp:hlinkClr xmlns:ahyp="http://schemas.microsoft.com/office/drawing/2018/hyperlinkcolor" val="tx"/>
                    </a:ext>
                  </a:extLst>
                </a:hlinkClick>
              </a:rPr>
              <a:t>INET Special Circumstance User Guide</a:t>
            </a:r>
          </a:p>
          <a:p>
            <a:pPr marL="0" indent="0">
              <a:buNone/>
            </a:pPr>
            <a:endParaRPr lang="en-US" sz="1800" dirty="0">
              <a:solidFill>
                <a:srgbClr val="0000FF"/>
              </a:solidFill>
              <a:highlight>
                <a:srgbClr val="FFFFFF"/>
              </a:highlight>
              <a:latin typeface="+mn-lt"/>
              <a:hlinkClick r:id="rId6">
                <a:extLst>
                  <a:ext uri="{A12FA001-AC4F-418D-AE19-62706E023703}">
                    <ahyp:hlinkClr xmlns:ahyp="http://schemas.microsoft.com/office/drawing/2018/hyperlinkcolor" val="tx"/>
                  </a:ext>
                </a:extLst>
              </a:hlinkClick>
            </a:endParaRPr>
          </a:p>
          <a:p>
            <a:pPr marL="0" indent="0">
              <a:buNone/>
            </a:pPr>
            <a:r>
              <a:rPr lang="en-US" sz="1800" dirty="0">
                <a:highlight>
                  <a:srgbClr val="FFFFFF"/>
                </a:highlight>
                <a:latin typeface="+mn-lt"/>
              </a:rPr>
              <a:t>More information about the HSN INET can be found at:</a:t>
            </a:r>
          </a:p>
          <a:p>
            <a:pPr marL="0" indent="0">
              <a:buNone/>
            </a:pPr>
            <a:r>
              <a:rPr lang="en-US" sz="1800" dirty="0">
                <a:latin typeface="+mn-lt"/>
                <a:hlinkClick r:id="rId7"/>
              </a:rPr>
              <a:t>Learn about HSN-INET | Mass.gov</a:t>
            </a:r>
            <a:endParaRPr lang="en-US" sz="1800" dirty="0">
              <a:highlight>
                <a:srgbClr val="FFFFFF"/>
              </a:highlight>
              <a:latin typeface="+mn-lt"/>
              <a:ea typeface="Calibri"/>
              <a:cs typeface="Calibri"/>
            </a:endParaRPr>
          </a:p>
        </p:txBody>
      </p:sp>
      <p:sp>
        <p:nvSpPr>
          <p:cNvPr id="3" name="Slide Number Placeholder 2">
            <a:extLst>
              <a:ext uri="{FF2B5EF4-FFF2-40B4-BE49-F238E27FC236}">
                <a16:creationId xmlns:a16="http://schemas.microsoft.com/office/drawing/2014/main" id="{08F3D81A-4305-F892-59E8-7EE963BCDC2B}"/>
              </a:ext>
              <a:ext uri="{C183D7F6-B498-43B3-948B-1728B52AA6E4}">
                <adec:decorative xmlns:adec="http://schemas.microsoft.com/office/drawing/2017/decorative" val="1"/>
              </a:ext>
            </a:extLst>
          </p:cNvPr>
          <p:cNvSpPr>
            <a:spLocks noGrp="1"/>
          </p:cNvSpPr>
          <p:nvPr>
            <p:ph type="sldNum" sz="quarter" idx="12"/>
          </p:nvPr>
        </p:nvSpPr>
        <p:spPr/>
        <p:txBody>
          <a:bodyPr/>
          <a:lstStyle/>
          <a:p>
            <a:pPr>
              <a:defRPr/>
            </a:pPr>
            <a:fld id="{C3302BC5-986D-42D8-BF2F-B9D0692D83AF}" type="slidenum">
              <a:rPr lang="en-US" smtClean="0"/>
              <a:pPr>
                <a:defRPr/>
              </a:pPr>
              <a:t>7</a:t>
            </a:fld>
            <a:endParaRPr lang="en-US"/>
          </a:p>
        </p:txBody>
      </p:sp>
    </p:spTree>
    <p:custDataLst>
      <p:tags r:id="rId1"/>
    </p:custDataLst>
    <p:extLst>
      <p:ext uri="{BB962C8B-B14F-4D97-AF65-F5344CB8AC3E}">
        <p14:creationId xmlns:p14="http://schemas.microsoft.com/office/powerpoint/2010/main" val="19797199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9AEEEB-3BBA-D5A1-3747-F977AB14ADD3}"/>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BEEF9A3B-F3FC-91E7-09D1-1081AE04FDC1}"/>
              </a:ext>
              <a:ext uri="{C183D7F6-B498-43B3-948B-1728B52AA6E4}">
                <adec:decorative xmlns:adec="http://schemas.microsoft.com/office/drawing/2017/decorative" val="0"/>
              </a:ext>
            </a:extLst>
          </p:cNvPr>
          <p:cNvSpPr>
            <a:spLocks noGrp="1"/>
          </p:cNvSpPr>
          <p:nvPr>
            <p:ph type="title"/>
          </p:nvPr>
        </p:nvSpPr>
        <p:spPr>
          <a:xfrm>
            <a:off x="457200" y="301752"/>
            <a:ext cx="8232967" cy="715963"/>
          </a:xfrm>
        </p:spPr>
        <p:txBody>
          <a:bodyPr/>
          <a:lstStyle/>
          <a:p>
            <a:r>
              <a:rPr lang="en-US" sz="3200" dirty="0">
                <a:latin typeface="+mj-lt"/>
                <a:cs typeface="Arial"/>
              </a:rPr>
              <a:t>Health Safety Net Reminder </a:t>
            </a:r>
            <a:br>
              <a:rPr lang="en-US" sz="3200" dirty="0">
                <a:latin typeface="+mj-lt"/>
                <a:cs typeface="Arial"/>
              </a:rPr>
            </a:br>
            <a:r>
              <a:rPr lang="en-US" sz="3200" dirty="0">
                <a:latin typeface="+mj-lt"/>
                <a:cs typeface="Arial"/>
              </a:rPr>
              <a:t>(slide 1 of 2)</a:t>
            </a:r>
          </a:p>
        </p:txBody>
      </p:sp>
      <p:sp>
        <p:nvSpPr>
          <p:cNvPr id="2" name="Text Placeholder 2">
            <a:extLst>
              <a:ext uri="{FF2B5EF4-FFF2-40B4-BE49-F238E27FC236}">
                <a16:creationId xmlns:a16="http://schemas.microsoft.com/office/drawing/2014/main" id="{C1BA460F-492D-7355-0938-15E5C868F74A}"/>
              </a:ext>
              <a:ext uri="{C183D7F6-B498-43B3-948B-1728B52AA6E4}">
                <adec:decorative xmlns:adec="http://schemas.microsoft.com/office/drawing/2017/decorative" val="0"/>
              </a:ext>
            </a:extLst>
          </p:cNvPr>
          <p:cNvSpPr>
            <a:spLocks noGrp="1"/>
          </p:cNvSpPr>
          <p:nvPr>
            <p:ph idx="1"/>
          </p:nvPr>
        </p:nvSpPr>
        <p:spPr>
          <a:xfrm>
            <a:off x="457200" y="1600200"/>
            <a:ext cx="8229600" cy="4778559"/>
          </a:xfrm>
        </p:spPr>
        <p:txBody>
          <a:bodyPr/>
          <a:lstStyle/>
          <a:p>
            <a:pPr marL="0" indent="0">
              <a:spcBef>
                <a:spcPts val="600"/>
              </a:spcBef>
              <a:spcAft>
                <a:spcPts val="600"/>
              </a:spcAft>
              <a:buNone/>
            </a:pPr>
            <a:r>
              <a:rPr lang="en-US" sz="2000" b="1" u="sng" dirty="0">
                <a:latin typeface="+mn-lt"/>
                <a:cs typeface="Arial"/>
              </a:rPr>
              <a:t>HSN Eligibility</a:t>
            </a:r>
          </a:p>
          <a:p>
            <a:pPr marL="0" indent="0">
              <a:spcBef>
                <a:spcPts val="600"/>
              </a:spcBef>
              <a:spcAft>
                <a:spcPts val="600"/>
              </a:spcAft>
              <a:buNone/>
            </a:pPr>
            <a:r>
              <a:rPr lang="en-US" sz="1800" dirty="0">
                <a:latin typeface="+mn-lt"/>
                <a:ea typeface="Calibri"/>
                <a:cs typeface="Arial"/>
              </a:rPr>
              <a:t>Health Safety Net pays acute care hospitals and community health centers for certain medically necessary health care services provided to qualified uninsured and underinsured Massachusetts residents as outlined in the regulations:</a:t>
            </a:r>
          </a:p>
          <a:p>
            <a:pPr marL="0" indent="0">
              <a:spcBef>
                <a:spcPts val="600"/>
              </a:spcBef>
              <a:spcAft>
                <a:spcPts val="600"/>
              </a:spcAft>
              <a:buNone/>
            </a:pPr>
            <a:r>
              <a:rPr lang="en-US" sz="1800" dirty="0">
                <a:latin typeface="+mn-lt"/>
                <a:cs typeface="Arial"/>
                <a:hlinkClick r:id="rId3"/>
              </a:rPr>
              <a:t>HSN Regulations</a:t>
            </a:r>
            <a:endParaRPr lang="en-US" sz="1800" dirty="0">
              <a:latin typeface="+mn-lt"/>
              <a:ea typeface="Calibri"/>
              <a:cs typeface="Arial"/>
            </a:endParaRPr>
          </a:p>
          <a:p>
            <a:pPr marL="0" indent="0">
              <a:spcBef>
                <a:spcPts val="600"/>
              </a:spcBef>
              <a:spcAft>
                <a:spcPts val="600"/>
              </a:spcAft>
              <a:buNone/>
            </a:pPr>
            <a:r>
              <a:rPr lang="en-US" sz="1800" i="1" dirty="0">
                <a:latin typeface="+mn-lt"/>
                <a:ea typeface="Calibri"/>
                <a:cs typeface="Arial"/>
              </a:rPr>
              <a:t>How does an individual know if they are eligible for HSN?</a:t>
            </a:r>
          </a:p>
          <a:p>
            <a:pPr>
              <a:spcBef>
                <a:spcPts val="600"/>
              </a:spcBef>
              <a:spcAft>
                <a:spcPts val="600"/>
              </a:spcAft>
            </a:pPr>
            <a:r>
              <a:rPr lang="en-US" sz="1800" dirty="0">
                <a:latin typeface="+mn-lt"/>
                <a:ea typeface="Calibri"/>
                <a:cs typeface="Arial"/>
              </a:rPr>
              <a:t>Individual will receive a letter indicating eligibility.</a:t>
            </a:r>
          </a:p>
          <a:p>
            <a:pPr>
              <a:spcBef>
                <a:spcPts val="600"/>
              </a:spcBef>
              <a:spcAft>
                <a:spcPts val="600"/>
              </a:spcAft>
              <a:buClr>
                <a:srgbClr val="31859C"/>
              </a:buClr>
            </a:pPr>
            <a:r>
              <a:rPr lang="en-US" sz="1800" dirty="0">
                <a:latin typeface="+mn-lt"/>
                <a:ea typeface="Calibri"/>
                <a:cs typeface="Arial"/>
              </a:rPr>
              <a:t>Individual can call the MassHealth Contact Center (800-841-2900) to check eligibility.</a:t>
            </a:r>
          </a:p>
          <a:p>
            <a:pPr>
              <a:spcBef>
                <a:spcPts val="600"/>
              </a:spcBef>
              <a:spcAft>
                <a:spcPts val="600"/>
              </a:spcAft>
              <a:buClr>
                <a:srgbClr val="31859C"/>
              </a:buClr>
            </a:pPr>
            <a:r>
              <a:rPr lang="en-US" sz="1800" dirty="0">
                <a:latin typeface="+mn-lt"/>
                <a:ea typeface="Calibri"/>
                <a:cs typeface="Arial"/>
              </a:rPr>
              <a:t>Provider can confirm eligibility via Provider Online Service Center (POSC), or MMIS/EVS.</a:t>
            </a:r>
          </a:p>
          <a:p>
            <a:pPr>
              <a:spcBef>
                <a:spcPts val="600"/>
              </a:spcBef>
              <a:spcAft>
                <a:spcPts val="600"/>
              </a:spcAft>
              <a:buClr>
                <a:srgbClr val="31859C"/>
              </a:buClr>
            </a:pPr>
            <a:r>
              <a:rPr lang="en-US" sz="1800" dirty="0">
                <a:latin typeface="+mn-lt"/>
                <a:ea typeface="Calibri"/>
                <a:cs typeface="Arial"/>
              </a:rPr>
              <a:t>As HSN is not a comprehensive insurance plan, individuals do </a:t>
            </a:r>
            <a:r>
              <a:rPr lang="en-US" sz="1800" i="1" dirty="0">
                <a:latin typeface="+mn-lt"/>
                <a:ea typeface="Calibri"/>
                <a:cs typeface="Arial"/>
              </a:rPr>
              <a:t>not </a:t>
            </a:r>
            <a:r>
              <a:rPr lang="en-US" sz="1800" dirty="0">
                <a:latin typeface="+mn-lt"/>
                <a:ea typeface="Calibri"/>
                <a:cs typeface="Arial"/>
              </a:rPr>
              <a:t>receive a MassHealth card.   </a:t>
            </a:r>
          </a:p>
        </p:txBody>
      </p:sp>
      <p:sp>
        <p:nvSpPr>
          <p:cNvPr id="3" name="Slide Number Placeholder 2">
            <a:extLst>
              <a:ext uri="{FF2B5EF4-FFF2-40B4-BE49-F238E27FC236}">
                <a16:creationId xmlns:a16="http://schemas.microsoft.com/office/drawing/2014/main" id="{A4DE23F5-CE6E-DE4D-DB0D-53B464480B41}"/>
              </a:ext>
              <a:ext uri="{C183D7F6-B498-43B3-948B-1728B52AA6E4}">
                <adec:decorative xmlns:adec="http://schemas.microsoft.com/office/drawing/2017/decorative" val="1"/>
              </a:ext>
            </a:extLst>
          </p:cNvPr>
          <p:cNvSpPr>
            <a:spLocks noGrp="1"/>
          </p:cNvSpPr>
          <p:nvPr>
            <p:ph type="sldNum" sz="quarter" idx="12"/>
          </p:nvPr>
        </p:nvSpPr>
        <p:spPr/>
        <p:txBody>
          <a:bodyPr/>
          <a:lstStyle/>
          <a:p>
            <a:pPr>
              <a:defRPr/>
            </a:pPr>
            <a:fld id="{C3302BC5-986D-42D8-BF2F-B9D0692D83AF}" type="slidenum">
              <a:rPr lang="en-US" smtClean="0"/>
              <a:pPr>
                <a:defRPr/>
              </a:pPr>
              <a:t>8</a:t>
            </a:fld>
            <a:endParaRPr lang="en-US"/>
          </a:p>
        </p:txBody>
      </p:sp>
    </p:spTree>
    <p:custDataLst>
      <p:tags r:id="rId1"/>
    </p:custDataLst>
    <p:extLst>
      <p:ext uri="{BB962C8B-B14F-4D97-AF65-F5344CB8AC3E}">
        <p14:creationId xmlns:p14="http://schemas.microsoft.com/office/powerpoint/2010/main" val="36338848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B19E58-22D6-3E5D-5612-6E21BEE77560}"/>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7E4D8B0B-223C-EA28-37B4-C69F7AE8E37B}"/>
              </a:ext>
              <a:ext uri="{C183D7F6-B498-43B3-948B-1728B52AA6E4}">
                <adec:decorative xmlns:adec="http://schemas.microsoft.com/office/drawing/2017/decorative" val="0"/>
              </a:ext>
            </a:extLst>
          </p:cNvPr>
          <p:cNvSpPr>
            <a:spLocks noGrp="1"/>
          </p:cNvSpPr>
          <p:nvPr>
            <p:ph type="title"/>
          </p:nvPr>
        </p:nvSpPr>
        <p:spPr>
          <a:xfrm>
            <a:off x="457200" y="301752"/>
            <a:ext cx="8232967" cy="715963"/>
          </a:xfrm>
        </p:spPr>
        <p:txBody>
          <a:bodyPr/>
          <a:lstStyle/>
          <a:p>
            <a:r>
              <a:rPr lang="en-US" sz="3200" dirty="0">
                <a:latin typeface="+mj-lt"/>
                <a:cs typeface="Arial"/>
              </a:rPr>
              <a:t>Health Safety Net Reminder </a:t>
            </a:r>
            <a:br>
              <a:rPr lang="en-US" sz="3200" dirty="0">
                <a:latin typeface="+mj-lt"/>
                <a:cs typeface="Arial"/>
              </a:rPr>
            </a:br>
            <a:r>
              <a:rPr lang="en-US" sz="3200" dirty="0">
                <a:latin typeface="+mj-lt"/>
                <a:cs typeface="Arial"/>
              </a:rPr>
              <a:t>(slide 2 of 2)</a:t>
            </a:r>
          </a:p>
        </p:txBody>
      </p:sp>
      <p:sp>
        <p:nvSpPr>
          <p:cNvPr id="2" name="Text Placeholder 2">
            <a:extLst>
              <a:ext uri="{FF2B5EF4-FFF2-40B4-BE49-F238E27FC236}">
                <a16:creationId xmlns:a16="http://schemas.microsoft.com/office/drawing/2014/main" id="{716B4754-D7E4-0B5E-CAD9-132009650B6C}"/>
              </a:ext>
              <a:ext uri="{C183D7F6-B498-43B3-948B-1728B52AA6E4}">
                <adec:decorative xmlns:adec="http://schemas.microsoft.com/office/drawing/2017/decorative" val="0"/>
              </a:ext>
            </a:extLst>
          </p:cNvPr>
          <p:cNvSpPr>
            <a:spLocks noGrp="1"/>
          </p:cNvSpPr>
          <p:nvPr>
            <p:ph idx="1"/>
          </p:nvPr>
        </p:nvSpPr>
        <p:spPr>
          <a:xfrm>
            <a:off x="457200" y="1600200"/>
            <a:ext cx="8229600" cy="4778559"/>
          </a:xfrm>
        </p:spPr>
        <p:txBody>
          <a:bodyPr/>
          <a:lstStyle/>
          <a:p>
            <a:pPr marL="0" indent="0">
              <a:spcBef>
                <a:spcPts val="600"/>
              </a:spcBef>
              <a:spcAft>
                <a:spcPts val="600"/>
              </a:spcAft>
              <a:buNone/>
            </a:pPr>
            <a:r>
              <a:rPr lang="en-US" sz="2000" b="1" u="sng" dirty="0">
                <a:latin typeface="+mn-lt"/>
                <a:cs typeface="Arial"/>
              </a:rPr>
              <a:t>HSN and Connector Care</a:t>
            </a:r>
            <a:endParaRPr lang="en-US" sz="2000" b="1" dirty="0">
              <a:latin typeface="+mn-lt"/>
            </a:endParaRPr>
          </a:p>
          <a:p>
            <a:pPr marL="0" indent="0">
              <a:buNone/>
            </a:pPr>
            <a:r>
              <a:rPr lang="en-US" sz="1800" dirty="0">
                <a:highlight>
                  <a:srgbClr val="FFFFFF"/>
                </a:highlight>
                <a:latin typeface="+mn-lt"/>
                <a:cs typeface="Arial"/>
              </a:rPr>
              <a:t>Health Safety Net (HSN) provides temporary coverage for individuals who have applied through the Affordable Care Act Marketplace and have been approved for a ConnectorCare plan, but whose coverage has not yet become effective.</a:t>
            </a:r>
          </a:p>
          <a:p>
            <a:pPr marL="0" indent="0">
              <a:buNone/>
            </a:pPr>
            <a:endParaRPr lang="en-US" sz="1800" dirty="0">
              <a:highlight>
                <a:srgbClr val="FFFFFF"/>
              </a:highlight>
              <a:latin typeface="+mn-lt"/>
            </a:endParaRPr>
          </a:p>
          <a:p>
            <a:pPr marL="0" indent="0">
              <a:buNone/>
            </a:pPr>
            <a:r>
              <a:rPr lang="en-US" sz="1800" dirty="0">
                <a:highlight>
                  <a:srgbClr val="FFFFFF"/>
                </a:highlight>
                <a:latin typeface="+mn-lt"/>
                <a:cs typeface="Arial"/>
              </a:rPr>
              <a:t>Members are expected to select and activate their ConnectorCare plan within 90 days of approval. During the period before the ConnectorCare plan begins, HSN covers eligible services provided at participating acute care hospitals and community health centers.</a:t>
            </a:r>
          </a:p>
          <a:p>
            <a:pPr marL="0" indent="0">
              <a:buNone/>
            </a:pPr>
            <a:endParaRPr lang="en-US" sz="1800" dirty="0">
              <a:latin typeface="+mn-lt"/>
            </a:endParaRPr>
          </a:p>
          <a:p>
            <a:pPr marL="0" indent="0">
              <a:buNone/>
            </a:pPr>
            <a:r>
              <a:rPr lang="en-US" sz="1800" dirty="0">
                <a:latin typeface="+mn-lt"/>
                <a:cs typeface="Arial"/>
              </a:rPr>
              <a:t>Once the ConnectorCare plan becomes effective, HSN only provides dental coverage for dental services not otherwise covered by the individual's ConnectorCare plan, at participating HSN dental facilities.</a:t>
            </a:r>
          </a:p>
          <a:p>
            <a:pPr marL="0" indent="0">
              <a:buNone/>
            </a:pPr>
            <a:endParaRPr lang="en-US" sz="1800" dirty="0">
              <a:latin typeface="+mn-lt"/>
              <a:cs typeface="Arial"/>
            </a:endParaRPr>
          </a:p>
          <a:p>
            <a:pPr marL="0" indent="0">
              <a:buNone/>
            </a:pPr>
            <a:r>
              <a:rPr lang="en-US" sz="1800" dirty="0">
                <a:latin typeface="+mn-lt"/>
                <a:cs typeface="Arial"/>
              </a:rPr>
              <a:t>See the HSN regulations at </a:t>
            </a:r>
            <a:r>
              <a:rPr lang="en-US" sz="1800" dirty="0">
                <a:latin typeface="+mn-lt"/>
                <a:cs typeface="Arial"/>
                <a:hlinkClick r:id="rId3"/>
              </a:rPr>
              <a:t>101 CMR 613.00 </a:t>
            </a:r>
            <a:r>
              <a:rPr lang="en-US" sz="1800" dirty="0">
                <a:latin typeface="+mn-lt"/>
                <a:cs typeface="Arial"/>
              </a:rPr>
              <a:t>for additional detail.</a:t>
            </a:r>
          </a:p>
        </p:txBody>
      </p:sp>
      <p:sp>
        <p:nvSpPr>
          <p:cNvPr id="3" name="Slide Number Placeholder 2">
            <a:extLst>
              <a:ext uri="{FF2B5EF4-FFF2-40B4-BE49-F238E27FC236}">
                <a16:creationId xmlns:a16="http://schemas.microsoft.com/office/drawing/2014/main" id="{99081380-CC2E-D411-2C0C-B6DD26DE2E5A}"/>
              </a:ext>
              <a:ext uri="{C183D7F6-B498-43B3-948B-1728B52AA6E4}">
                <adec:decorative xmlns:adec="http://schemas.microsoft.com/office/drawing/2017/decorative" val="1"/>
              </a:ext>
            </a:extLst>
          </p:cNvPr>
          <p:cNvSpPr>
            <a:spLocks noGrp="1"/>
          </p:cNvSpPr>
          <p:nvPr>
            <p:ph type="sldNum" sz="quarter" idx="12"/>
          </p:nvPr>
        </p:nvSpPr>
        <p:spPr/>
        <p:txBody>
          <a:bodyPr/>
          <a:lstStyle/>
          <a:p>
            <a:pPr>
              <a:defRPr/>
            </a:pPr>
            <a:fld id="{C3302BC5-986D-42D8-BF2F-B9D0692D83AF}" type="slidenum">
              <a:rPr lang="en-US" smtClean="0"/>
              <a:pPr>
                <a:defRPr/>
              </a:pPr>
              <a:t>9</a:t>
            </a:fld>
            <a:endParaRPr lang="en-US"/>
          </a:p>
        </p:txBody>
      </p:sp>
    </p:spTree>
    <p:custDataLst>
      <p:tags r:id="rId1"/>
    </p:custDataLst>
    <p:extLst>
      <p:ext uri="{BB962C8B-B14F-4D97-AF65-F5344CB8AC3E}">
        <p14:creationId xmlns:p14="http://schemas.microsoft.com/office/powerpoint/2010/main" val="300494958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DESIGN_ID_1_OFFICE THEME" val="63MQ0uSO"/>
  <p:tag name="ARTICULATE_SLIDE_COUNT" val="11"/>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11.xml><?xml version="1.0" encoding="utf-8"?>
<p:tagLst xmlns:a="http://schemas.openxmlformats.org/drawingml/2006/main" xmlns:r="http://schemas.openxmlformats.org/officeDocument/2006/relationships" xmlns:p="http://schemas.openxmlformats.org/presentationml/2006/main">
  <p:tag name="NAME" val="MoonShape"/>
  <p:tag name="ANGLE" val="5"/>
</p:tagLst>
</file>

<file path=ppt/tags/tag12.xml><?xml version="1.0" encoding="utf-8"?>
<p:tagLst xmlns:a="http://schemas.openxmlformats.org/drawingml/2006/main" xmlns:r="http://schemas.openxmlformats.org/officeDocument/2006/relationships" xmlns:p="http://schemas.openxmlformats.org/presentationml/2006/main">
  <p:tag name="NAME" val="MoonHalfShape"/>
  <p:tag name="ANGLE" val="5"/>
</p:tagLst>
</file>

<file path=ppt/tags/tag13.xml><?xml version="1.0" encoding="utf-8"?>
<p:tagLst xmlns:a="http://schemas.openxmlformats.org/drawingml/2006/main" xmlns:r="http://schemas.openxmlformats.org/officeDocument/2006/relationships" xmlns:p="http://schemas.openxmlformats.org/presentationml/2006/main">
  <p:tag name="NAME" val="MoonShape"/>
  <p:tag name="ANGLE" val="4"/>
</p:tagLst>
</file>

<file path=ppt/tags/tag14.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15.xml><?xml version="1.0" encoding="utf-8"?>
<p:tagLst xmlns:a="http://schemas.openxmlformats.org/drawingml/2006/main" xmlns:r="http://schemas.openxmlformats.org/officeDocument/2006/relationships" xmlns:p="http://schemas.openxmlformats.org/presentationml/2006/main">
  <p:tag name="NAME" val="MoonShape"/>
  <p:tag name="ANGLE" val="2"/>
</p:tagLst>
</file>

<file path=ppt/tags/tag16.xml><?xml version="1.0" encoding="utf-8"?>
<p:tagLst xmlns:a="http://schemas.openxmlformats.org/drawingml/2006/main" xmlns:r="http://schemas.openxmlformats.org/officeDocument/2006/relationships" xmlns:p="http://schemas.openxmlformats.org/presentationml/2006/main">
  <p:tag name="NAME" val="MoonHalfShape"/>
  <p:tag name="ANGLE" val="2"/>
</p:tagLst>
</file>

<file path=ppt/tags/tag17.xml><?xml version="1.0" encoding="utf-8"?>
<p:tagLst xmlns:a="http://schemas.openxmlformats.org/drawingml/2006/main" xmlns:r="http://schemas.openxmlformats.org/officeDocument/2006/relationships" xmlns:p="http://schemas.openxmlformats.org/presentationml/2006/main">
  <p:tag name="NAME" val="MoonShape"/>
  <p:tag name="ANGLE" val="1"/>
</p:tagLst>
</file>

<file path=ppt/tags/tag18.xml><?xml version="1.0" encoding="utf-8"?>
<p:tagLst xmlns:a="http://schemas.openxmlformats.org/drawingml/2006/main" xmlns:r="http://schemas.openxmlformats.org/officeDocument/2006/relationships" xmlns:p="http://schemas.openxmlformats.org/presentationml/2006/main">
  <p:tag name="NAME" val="MoonHalfShape"/>
  <p:tag name="ANGLE" val="1"/>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nAMZchispB7Fwns2QhDaMA"/>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waqM3SISEIKLw7bvuLj2dQ"/>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RcblEEfJJRA3Z_qO1pXbyg"/>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yKF_gv.pZbm2Rgq6p__oAQ"/>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yKF_gv.pZbm2Rgq6p__oAQ"/>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yKF_gv.pZbm2Rgq6p__oAQ"/>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NAME" val="Moon"/>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NAME" val="Moon"/>
</p:tagLst>
</file>

<file path=ppt/tags/tag6.xml><?xml version="1.0" encoding="utf-8"?>
<p:tagLst xmlns:a="http://schemas.openxmlformats.org/drawingml/2006/main" xmlns:r="http://schemas.openxmlformats.org/officeDocument/2006/relationships" xmlns:p="http://schemas.openxmlformats.org/presentationml/2006/main">
  <p:tag name="NAME" val="Moon"/>
</p:tagLst>
</file>

<file path=ppt/tags/tag7.xml><?xml version="1.0" encoding="utf-8"?>
<p:tagLst xmlns:a="http://schemas.openxmlformats.org/drawingml/2006/main" xmlns:r="http://schemas.openxmlformats.org/officeDocument/2006/relationships" xmlns:p="http://schemas.openxmlformats.org/presentationml/2006/main">
  <p:tag name="NAME" val="Moon"/>
</p:tagLst>
</file>

<file path=ppt/tags/tag8.xml><?xml version="1.0" encoding="utf-8"?>
<p:tagLst xmlns:a="http://schemas.openxmlformats.org/drawingml/2006/main" xmlns:r="http://schemas.openxmlformats.org/officeDocument/2006/relationships" xmlns:p="http://schemas.openxmlformats.org/presentationml/2006/main">
  <p:tag name="NAME" val="Moon"/>
</p:tagLst>
</file>

<file path=ppt/tags/tag9.xml><?xml version="1.0" encoding="utf-8"?>
<p:tagLst xmlns:a="http://schemas.openxmlformats.org/drawingml/2006/main" xmlns:r="http://schemas.openxmlformats.org/officeDocument/2006/relationships" xmlns:p="http://schemas.openxmlformats.org/presentationml/2006/main">
  <p:tag name="NAME" val="MoonShape"/>
  <p:tag name="ANGLE" val="3"/>
</p:tagLst>
</file>

<file path=ppt/theme/theme1.xml><?xml version="1.0" encoding="utf-8"?>
<a:theme xmlns:a="http://schemas.openxmlformats.org/drawingml/2006/main" name="1_Office Theme">
  <a:themeElements>
    <a:clrScheme name="Custom 2">
      <a:dk1>
        <a:sysClr val="windowText" lastClr="000000"/>
      </a:dk1>
      <a:lt1>
        <a:sysClr val="window" lastClr="FFFFFF"/>
      </a:lt1>
      <a:dk2>
        <a:srgbClr val="002D5B"/>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assHealth">
  <a:themeElements>
    <a:clrScheme name="Current">
      <a:dk1>
        <a:srgbClr val="000000"/>
      </a:dk1>
      <a:lt1>
        <a:srgbClr val="FFFFFF"/>
      </a:lt1>
      <a:dk2>
        <a:srgbClr val="000000"/>
      </a:dk2>
      <a:lt2>
        <a:srgbClr val="FFFFFF"/>
      </a:lt2>
      <a:accent1>
        <a:srgbClr val="C0C0C0"/>
      </a:accent1>
      <a:accent2>
        <a:srgbClr val="4FB94F"/>
      </a:accent2>
      <a:accent3>
        <a:srgbClr val="1D954F"/>
      </a:accent3>
      <a:accent4>
        <a:srgbClr val="5E8BFF"/>
      </a:accent4>
      <a:accent5>
        <a:srgbClr val="FFCD33"/>
      </a:accent5>
      <a:accent6>
        <a:srgbClr val="808080"/>
      </a:accent6>
      <a:hlink>
        <a:srgbClr val="1D954F"/>
      </a:hlink>
      <a:folHlink>
        <a:srgbClr val="5E8BFF"/>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w="9525">
          <a:solidFill>
            <a:schemeClr val="accent6"/>
          </a:solidFill>
        </a:ln>
      </a:spPr>
      <a:bodyPr rtlCol="0" anchor="ctr"/>
      <a:lstStyle>
        <a:defPPr algn="ctr">
          <a:defRPr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accent6"/>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raClrScheme>
      <a:clrScheme name="Current">
        <a:dk1>
          <a:srgbClr val="000000"/>
        </a:dk1>
        <a:lt1>
          <a:srgbClr val="FFFFFF"/>
        </a:lt1>
        <a:dk2>
          <a:srgbClr val="000000"/>
        </a:dk2>
        <a:lt2>
          <a:srgbClr val="FFFFFF"/>
        </a:lt2>
        <a:accent1>
          <a:srgbClr val="C0C0C0"/>
        </a:accent1>
        <a:accent2>
          <a:srgbClr val="4FB94F"/>
        </a:accent2>
        <a:accent3>
          <a:srgbClr val="1D954F"/>
        </a:accent3>
        <a:accent4>
          <a:srgbClr val="5E8BFF"/>
        </a:accent4>
        <a:accent5>
          <a:srgbClr val="FFCD33"/>
        </a:accent5>
        <a:accent6>
          <a:srgbClr val="808080"/>
        </a:accent6>
        <a:hlink>
          <a:srgbClr val="1D954F"/>
        </a:hlink>
        <a:folHlink>
          <a:srgbClr val="5E8BFF"/>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MassHealth" id="{6DADE704-9A30-014C-8EBD-FCF7BB975E20}" vid="{BB0CE2CE-8563-5D43-B318-6982FA97D6C2}"/>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288cc9ca-7c7e-4b91-bf45-e56631288363" xsi:nil="true"/>
    <lcf76f155ced4ddcb4097134ff3c332f xmlns="936ad158-af73-4323-9b16-000903fe7215">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D05471FE722B14FAF7B47455D450935" ma:contentTypeVersion="10" ma:contentTypeDescription="Create a new document." ma:contentTypeScope="" ma:versionID="4cc86bb281b8a5f73d5e0be095f6fd4f">
  <xsd:schema xmlns:xsd="http://www.w3.org/2001/XMLSchema" xmlns:xs="http://www.w3.org/2001/XMLSchema" xmlns:p="http://schemas.microsoft.com/office/2006/metadata/properties" xmlns:ns2="936ad158-af73-4323-9b16-000903fe7215" xmlns:ns3="288cc9ca-7c7e-4b91-bf45-e56631288363" targetNamespace="http://schemas.microsoft.com/office/2006/metadata/properties" ma:root="true" ma:fieldsID="62dfc3a81f05e6b8dd4b62f3038bea98" ns2:_="" ns3:_="">
    <xsd:import namespace="936ad158-af73-4323-9b16-000903fe7215"/>
    <xsd:import namespace="288cc9ca-7c7e-4b91-bf45-e5663128836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36ad158-af73-4323-9b16-000903fe721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88cc9ca-7c7e-4b91-bf45-e56631288363"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a023523a-5410-456d-8373-6dc85e5d8987}" ma:internalName="TaxCatchAll" ma:showField="CatchAllData" ma:web="288cc9ca-7c7e-4b91-bf45-e5663128836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B1A387D-46C0-4862-BA79-4CEEDBBAE33D}">
  <ds:schemaRefs>
    <ds:schemaRef ds:uri="http://purl.org/dc/terms/"/>
    <ds:schemaRef ds:uri="http://purl.org/dc/elements/1.1/"/>
    <ds:schemaRef ds:uri="http://www.w3.org/XML/1998/namespace"/>
    <ds:schemaRef ds:uri="http://schemas.microsoft.com/office/2006/documentManagement/types"/>
    <ds:schemaRef ds:uri="http://purl.org/dc/dcmitype/"/>
    <ds:schemaRef ds:uri="http://schemas.microsoft.com/office/2006/metadata/properties"/>
    <ds:schemaRef ds:uri="http://schemas.microsoft.com/office/infopath/2007/PartnerControls"/>
    <ds:schemaRef ds:uri="http://schemas.openxmlformats.org/package/2006/metadata/core-properties"/>
    <ds:schemaRef ds:uri="288cc9ca-7c7e-4b91-bf45-e56631288363"/>
    <ds:schemaRef ds:uri="936ad158-af73-4323-9b16-000903fe7215"/>
  </ds:schemaRefs>
</ds:datastoreItem>
</file>

<file path=customXml/itemProps2.xml><?xml version="1.0" encoding="utf-8"?>
<ds:datastoreItem xmlns:ds="http://schemas.openxmlformats.org/officeDocument/2006/customXml" ds:itemID="{E2B69FC9-C147-4A73-9AF3-56DCDCB5F8EA}">
  <ds:schemaRefs>
    <ds:schemaRef ds:uri="http://schemas.microsoft.com/sharepoint/v3/contenttype/forms"/>
  </ds:schemaRefs>
</ds:datastoreItem>
</file>

<file path=customXml/itemProps3.xml><?xml version="1.0" encoding="utf-8"?>
<ds:datastoreItem xmlns:ds="http://schemas.openxmlformats.org/officeDocument/2006/customXml" ds:itemID="{E77FD03E-3CD2-4E6A-B87F-DC9A0C199AF0}">
  <ds:schemaRefs>
    <ds:schemaRef ds:uri="288cc9ca-7c7e-4b91-bf45-e56631288363"/>
    <ds:schemaRef ds:uri="936ad158-af73-4323-9b16-000903fe721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Metadata/LabelInfo.xml><?xml version="1.0" encoding="utf-8"?>
<clbl:labelList xmlns:clbl="http://schemas.microsoft.com/office/2020/mipLabelMetadata">
  <clbl:label id="{3e861d16-48b7-4a0e-9806-8c04d81b7b2a}" enabled="0" method="" siteId="{3e861d16-48b7-4a0e-9806-8c04d81b7b2a}" removed="1"/>
</clbl:labelList>
</file>

<file path=docProps/app.xml><?xml version="1.0" encoding="utf-8"?>
<Properties xmlns="http://schemas.openxmlformats.org/officeDocument/2006/extended-properties" xmlns:vt="http://schemas.openxmlformats.org/officeDocument/2006/docPropsVTypes">
  <TotalTime>83</TotalTime>
  <Words>1097</Words>
  <Application>Microsoft Office PowerPoint</Application>
  <PresentationFormat>On-screen Show (4:3)</PresentationFormat>
  <Paragraphs>93</Paragraphs>
  <Slides>11</Slides>
  <Notes>0</Notes>
  <HiddenSlides>0</HiddenSlides>
  <MMClips>0</MMClips>
  <ScaleCrop>false</ScaleCrop>
  <HeadingPairs>
    <vt:vector size="8" baseType="variant">
      <vt:variant>
        <vt:lpstr>Fonts Used</vt:lpstr>
      </vt:variant>
      <vt:variant>
        <vt:i4>5</vt:i4>
      </vt:variant>
      <vt:variant>
        <vt:lpstr>Theme</vt:lpstr>
      </vt:variant>
      <vt:variant>
        <vt:i4>2</vt:i4>
      </vt:variant>
      <vt:variant>
        <vt:lpstr>Embedded OLE Servers</vt:lpstr>
      </vt:variant>
      <vt:variant>
        <vt:i4>1</vt:i4>
      </vt:variant>
      <vt:variant>
        <vt:lpstr>Slide Titles</vt:lpstr>
      </vt:variant>
      <vt:variant>
        <vt:i4>11</vt:i4>
      </vt:variant>
    </vt:vector>
  </HeadingPairs>
  <TitlesOfParts>
    <vt:vector size="19" baseType="lpstr">
      <vt:lpstr>Arial</vt:lpstr>
      <vt:lpstr>Calibri</vt:lpstr>
      <vt:lpstr>Corbel</vt:lpstr>
      <vt:lpstr>Courier New</vt:lpstr>
      <vt:lpstr>Noto Sans Symbols</vt:lpstr>
      <vt:lpstr>1_Office Theme</vt:lpstr>
      <vt:lpstr>MassHealth</vt:lpstr>
      <vt:lpstr>think-cell Slide</vt:lpstr>
      <vt:lpstr>Health Safety Net</vt:lpstr>
      <vt:lpstr>Agenda</vt:lpstr>
      <vt:lpstr>HSN Dental Claims Reconciliation  (slide 1 of 2)</vt:lpstr>
      <vt:lpstr>HSN Dental Claims Reconciliation (slide 2 of 2)</vt:lpstr>
      <vt:lpstr>Health Safety Net Updates</vt:lpstr>
      <vt:lpstr>INET Provider Portal (slide 1 of 2)</vt:lpstr>
      <vt:lpstr>INET Provider Portal (slide 2 of 2)</vt:lpstr>
      <vt:lpstr>Health Safety Net Reminder  (slide 1 of 2)</vt:lpstr>
      <vt:lpstr>Health Safety Net Reminder  (slide 2 of 2)</vt:lpstr>
      <vt:lpstr>General Information</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Health Safety Net Updates Summer2026</dc:title>
  <dc:creator>Health Safety Net</dc:creator>
  <cp:lastModifiedBy>Carson, Lynn</cp:lastModifiedBy>
  <cp:revision>27</cp:revision>
  <dcterms:created xsi:type="dcterms:W3CDTF">2020-07-20T23:47:46Z</dcterms:created>
  <dcterms:modified xsi:type="dcterms:W3CDTF">2026-07-28T20:54:23Z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0x0101007D05471FE722B14FAF7B47455D450935</vt:lpwstr>
  </property>
  <property fmtid="{D5CDD505-2E9C-101B-9397-08002B2CF9AE}" pid="3" name="ArticulateGUID">
    <vt:lpwstr>29C8737C-7D8B-4451-922E-C305B898FB4B</vt:lpwstr>
  </property>
  <property fmtid="{D5CDD505-2E9C-101B-9397-08002B2CF9AE}" pid="4" name="ArticulatePath">
    <vt:lpwstr>https://umassmed.sharepoint.com/sites/MTFAccessibilityProject/Shared Documents/General/2021 PPT Templates/MassHealth Health Safety Net Presentation TEMPLATE</vt:lpwstr>
  </property>
  <property fmtid="{D5CDD505-2E9C-101B-9397-08002B2CF9AE}" pid="5" name="MediaServiceImageTags">
    <vt:lpwstr/>
  </property>
</Properties>
</file>