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3.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4.xml" ContentType="application/vnd.openxmlformats-officedocument.presentationml.notesSlide+xml"/>
  <Override PartName="/ppt/tags/tag35.xml" ContentType="application/vnd.openxmlformats-officedocument.presentationml.tags+xml"/>
  <Override PartName="/ppt/notesSlides/notesSlide5.xml" ContentType="application/vnd.openxmlformats-officedocument.presentationml.notesSlide+xml"/>
  <Override PartName="/ppt/tags/tag36.xml" ContentType="application/vnd.openxmlformats-officedocument.presentationml.tags+xml"/>
  <Override PartName="/ppt/notesSlides/notesSlide6.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7.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7.xml" ContentType="application/vnd.openxmlformats-officedocument.presentationml.tags+xml"/>
  <Override PartName="/ppt/tags/tag48.xml" ContentType="application/vnd.openxmlformats-officedocument.presentationml.tags+xml"/>
  <Override PartName="/ppt/notesSlides/notesSlide8.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9.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tags/tag64.xml" ContentType="application/vnd.openxmlformats-officedocument.presentationml.tags+xml"/>
  <Override PartName="/ppt/notesSlides/notesSlide11.xml" ContentType="application/vnd.openxmlformats-officedocument.presentationml.notesSlide+xml"/>
  <Override PartName="/ppt/tags/tag65.xml" ContentType="application/vnd.openxmlformats-officedocument.presentationml.tags+xml"/>
  <Override PartName="/ppt/notesSlides/notesSlide12.xml" ContentType="application/vnd.openxmlformats-officedocument.presentationml.notesSlide+xml"/>
  <Override PartName="/ppt/tags/tag66.xml" ContentType="application/vnd.openxmlformats-officedocument.presentationml.tags+xml"/>
  <Override PartName="/ppt/notesSlides/notesSlide13.xml" ContentType="application/vnd.openxmlformats-officedocument.presentationml.notesSlide+xml"/>
  <Override PartName="/ppt/tags/tag67.xml" ContentType="application/vnd.openxmlformats-officedocument.presentationml.tags+xml"/>
  <Override PartName="/ppt/notesSlides/notesSlide14.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5.xml" ContentType="application/vnd.openxmlformats-officedocument.presentationml.notesSlide+xml"/>
  <Override PartName="/ppt/tags/tag73.xml" ContentType="application/vnd.openxmlformats-officedocument.presentationml.tags+xml"/>
  <Override PartName="/ppt/notesSlides/notesSlide16.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7.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8.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notesSlides/notesSlide19.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notesSlides/notesSlide20.xml" ContentType="application/vnd.openxmlformats-officedocument.presentationml.notesSlide+xml"/>
  <Override PartName="/ppt/tags/tag88.xml" ContentType="application/vnd.openxmlformats-officedocument.presentationml.tags+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6" r:id="rId1"/>
    <p:sldMasterId id="2147483779" r:id="rId2"/>
    <p:sldMasterId id="2147483840" r:id="rId3"/>
    <p:sldMasterId id="2147483884" r:id="rId4"/>
    <p:sldMasterId id="2147483892" r:id="rId5"/>
    <p:sldMasterId id="2147483906" r:id="rId6"/>
  </p:sldMasterIdLst>
  <p:notesMasterIdLst>
    <p:notesMasterId r:id="rId83"/>
  </p:notesMasterIdLst>
  <p:handoutMasterIdLst>
    <p:handoutMasterId r:id="rId84"/>
  </p:handoutMasterIdLst>
  <p:sldIdLst>
    <p:sldId id="2147482542" r:id="rId7"/>
    <p:sldId id="2147482496" r:id="rId8"/>
    <p:sldId id="2147482543" r:id="rId9"/>
    <p:sldId id="2147482537" r:id="rId10"/>
    <p:sldId id="2147482538" r:id="rId11"/>
    <p:sldId id="2147482539" r:id="rId12"/>
    <p:sldId id="2147482540" r:id="rId13"/>
    <p:sldId id="2147482536" r:id="rId14"/>
    <p:sldId id="2147482529" r:id="rId15"/>
    <p:sldId id="2147482530" r:id="rId16"/>
    <p:sldId id="2147482531" r:id="rId17"/>
    <p:sldId id="2147482532" r:id="rId18"/>
    <p:sldId id="2147482533" r:id="rId19"/>
    <p:sldId id="2147482515" r:id="rId20"/>
    <p:sldId id="2147482516" r:id="rId21"/>
    <p:sldId id="2147482498" r:id="rId22"/>
    <p:sldId id="2147482508" r:id="rId23"/>
    <p:sldId id="2147482517" r:id="rId24"/>
    <p:sldId id="974" r:id="rId25"/>
    <p:sldId id="2147482518" r:id="rId26"/>
    <p:sldId id="2147482519" r:id="rId27"/>
    <p:sldId id="2145707484" r:id="rId28"/>
    <p:sldId id="2147482544" r:id="rId29"/>
    <p:sldId id="2147482520" r:id="rId30"/>
    <p:sldId id="2147482521" r:id="rId31"/>
    <p:sldId id="2147482522" r:id="rId32"/>
    <p:sldId id="2147482523" r:id="rId33"/>
    <p:sldId id="2147482524" r:id="rId34"/>
    <p:sldId id="2147482525" r:id="rId35"/>
    <p:sldId id="2147482526" r:id="rId36"/>
    <p:sldId id="2147469193" r:id="rId37"/>
    <p:sldId id="2147469166" r:id="rId38"/>
    <p:sldId id="2147469184" r:id="rId39"/>
    <p:sldId id="2147469168" r:id="rId40"/>
    <p:sldId id="2147482528" r:id="rId41"/>
    <p:sldId id="2147482450" r:id="rId42"/>
    <p:sldId id="949" r:id="rId43"/>
    <p:sldId id="2145707491" r:id="rId44"/>
    <p:sldId id="2145707534" r:id="rId45"/>
    <p:sldId id="2145707539" r:id="rId46"/>
    <p:sldId id="2147309480" r:id="rId47"/>
    <p:sldId id="2145706666" r:id="rId48"/>
    <p:sldId id="2147469190" r:id="rId49"/>
    <p:sldId id="2147469191" r:id="rId50"/>
    <p:sldId id="2147469192" r:id="rId51"/>
    <p:sldId id="2147482545" r:id="rId52"/>
    <p:sldId id="2147482499" r:id="rId53"/>
    <p:sldId id="2147469177" r:id="rId54"/>
    <p:sldId id="2147469176" r:id="rId55"/>
    <p:sldId id="2147482501" r:id="rId56"/>
    <p:sldId id="2147482502" r:id="rId57"/>
    <p:sldId id="1507" r:id="rId58"/>
    <p:sldId id="2147468859" r:id="rId59"/>
    <p:sldId id="2147468855" r:id="rId60"/>
    <p:sldId id="2147482500" r:id="rId61"/>
    <p:sldId id="2147482507" r:id="rId62"/>
    <p:sldId id="2147482506" r:id="rId63"/>
    <p:sldId id="2147482527" r:id="rId64"/>
    <p:sldId id="2147469180" r:id="rId65"/>
    <p:sldId id="606" r:id="rId66"/>
    <p:sldId id="302" r:id="rId67"/>
    <p:sldId id="2145707456" r:id="rId68"/>
    <p:sldId id="2147469186" r:id="rId69"/>
    <p:sldId id="2147469185" r:id="rId70"/>
    <p:sldId id="2147482503" r:id="rId71"/>
    <p:sldId id="2147482509" r:id="rId72"/>
    <p:sldId id="2147482510" r:id="rId73"/>
    <p:sldId id="2147482511" r:id="rId74"/>
    <p:sldId id="2147482512" r:id="rId75"/>
    <p:sldId id="2147482513" r:id="rId76"/>
    <p:sldId id="2147482514" r:id="rId77"/>
    <p:sldId id="956" r:id="rId78"/>
    <p:sldId id="2147469034" r:id="rId79"/>
    <p:sldId id="2147469178" r:id="rId80"/>
    <p:sldId id="2147469104" r:id="rId81"/>
    <p:sldId id="2147469179" r:id="rId82"/>
  </p:sldIdLst>
  <p:sldSz cx="9144000" cy="6858000" type="screen4x3"/>
  <p:notesSz cx="7010400" cy="9296400"/>
  <p:custDataLst>
    <p:tags r:id="rId85"/>
  </p:custDataLst>
  <p:defaultTextStyle>
    <a:defPPr>
      <a:defRPr lang="en-US"/>
    </a:defPPr>
    <a:lvl1pPr algn="l" rtl="0" fontAlgn="base">
      <a:spcBef>
        <a:spcPct val="0"/>
      </a:spcBef>
      <a:spcAft>
        <a:spcPct val="0"/>
      </a:spcAft>
      <a:defRPr sz="2400" b="1" kern="1200">
        <a:solidFill>
          <a:schemeClr val="accent2"/>
        </a:solidFill>
        <a:latin typeface="Arial" charset="0"/>
        <a:ea typeface="MS PGothic" pitchFamily="34" charset="-128"/>
        <a:cs typeface="Arial" charset="0"/>
      </a:defRPr>
    </a:lvl1pPr>
    <a:lvl2pPr marL="457200" algn="l" rtl="0" fontAlgn="base">
      <a:spcBef>
        <a:spcPct val="0"/>
      </a:spcBef>
      <a:spcAft>
        <a:spcPct val="0"/>
      </a:spcAft>
      <a:defRPr sz="2400" b="1" kern="1200">
        <a:solidFill>
          <a:schemeClr val="accent2"/>
        </a:solidFill>
        <a:latin typeface="Arial" charset="0"/>
        <a:ea typeface="MS PGothic" pitchFamily="34" charset="-128"/>
        <a:cs typeface="Arial" charset="0"/>
      </a:defRPr>
    </a:lvl2pPr>
    <a:lvl3pPr marL="914400" algn="l" rtl="0" fontAlgn="base">
      <a:spcBef>
        <a:spcPct val="0"/>
      </a:spcBef>
      <a:spcAft>
        <a:spcPct val="0"/>
      </a:spcAft>
      <a:defRPr sz="2400" b="1" kern="1200">
        <a:solidFill>
          <a:schemeClr val="accent2"/>
        </a:solidFill>
        <a:latin typeface="Arial" charset="0"/>
        <a:ea typeface="MS PGothic" pitchFamily="34" charset="-128"/>
        <a:cs typeface="Arial" charset="0"/>
      </a:defRPr>
    </a:lvl3pPr>
    <a:lvl4pPr marL="1371600" algn="l" rtl="0" fontAlgn="base">
      <a:spcBef>
        <a:spcPct val="0"/>
      </a:spcBef>
      <a:spcAft>
        <a:spcPct val="0"/>
      </a:spcAft>
      <a:defRPr sz="2400" b="1" kern="1200">
        <a:solidFill>
          <a:schemeClr val="accent2"/>
        </a:solidFill>
        <a:latin typeface="Arial" charset="0"/>
        <a:ea typeface="MS PGothic" pitchFamily="34" charset="-128"/>
        <a:cs typeface="Arial" charset="0"/>
      </a:defRPr>
    </a:lvl4pPr>
    <a:lvl5pPr marL="1828800" algn="l" rtl="0" fontAlgn="base">
      <a:spcBef>
        <a:spcPct val="0"/>
      </a:spcBef>
      <a:spcAft>
        <a:spcPct val="0"/>
      </a:spcAft>
      <a:defRPr sz="2400" b="1" kern="1200">
        <a:solidFill>
          <a:schemeClr val="accent2"/>
        </a:solidFill>
        <a:latin typeface="Arial" charset="0"/>
        <a:ea typeface="MS PGothic" pitchFamily="34" charset="-128"/>
        <a:cs typeface="Arial" charset="0"/>
      </a:defRPr>
    </a:lvl5pPr>
    <a:lvl6pPr marL="2286000" algn="l" defTabSz="914400" rtl="0" eaLnBrk="1" latinLnBrk="0" hangingPunct="1">
      <a:defRPr sz="2400" b="1" kern="1200">
        <a:solidFill>
          <a:schemeClr val="accent2"/>
        </a:solidFill>
        <a:latin typeface="Arial" charset="0"/>
        <a:ea typeface="MS PGothic" pitchFamily="34" charset="-128"/>
        <a:cs typeface="Arial" charset="0"/>
      </a:defRPr>
    </a:lvl6pPr>
    <a:lvl7pPr marL="2743200" algn="l" defTabSz="914400" rtl="0" eaLnBrk="1" latinLnBrk="0" hangingPunct="1">
      <a:defRPr sz="2400" b="1" kern="1200">
        <a:solidFill>
          <a:schemeClr val="accent2"/>
        </a:solidFill>
        <a:latin typeface="Arial" charset="0"/>
        <a:ea typeface="MS PGothic" pitchFamily="34" charset="-128"/>
        <a:cs typeface="Arial" charset="0"/>
      </a:defRPr>
    </a:lvl7pPr>
    <a:lvl8pPr marL="3200400" algn="l" defTabSz="914400" rtl="0" eaLnBrk="1" latinLnBrk="0" hangingPunct="1">
      <a:defRPr sz="2400" b="1" kern="1200">
        <a:solidFill>
          <a:schemeClr val="accent2"/>
        </a:solidFill>
        <a:latin typeface="Arial" charset="0"/>
        <a:ea typeface="MS PGothic" pitchFamily="34" charset="-128"/>
        <a:cs typeface="Arial" charset="0"/>
      </a:defRPr>
    </a:lvl8pPr>
    <a:lvl9pPr marL="3657600" algn="l" defTabSz="914400" rtl="0" eaLnBrk="1" latinLnBrk="0" hangingPunct="1">
      <a:defRPr sz="2400" b="1" kern="1200">
        <a:solidFill>
          <a:schemeClr val="accent2"/>
        </a:solidFill>
        <a:latin typeface="Arial" charset="0"/>
        <a:ea typeface="MS PGothic" pitchFamily="34" charset="-128"/>
        <a:cs typeface="Arial" charset="0"/>
      </a:defRPr>
    </a:lvl9pPr>
  </p:defaultTextStyle>
  <p:extLst>
    <p:ext uri="{521415D9-36F7-43E2-AB2F-B90AF26B5E84}">
      <p14:sectionLst xmlns:p14="http://schemas.microsoft.com/office/powerpoint/2010/main">
        <p14:section name="Intro" id="{A3693EE0-BACB-4DA5-93F0-4364D0571224}">
          <p14:sldIdLst>
            <p14:sldId id="2147482542"/>
            <p14:sldId id="2147482496"/>
            <p14:sldId id="2147482543"/>
          </p14:sldIdLst>
        </p14:section>
        <p14:section name="referral" id="{B8E2E3C4-31EA-4C4B-A163-E99B0515031A}">
          <p14:sldIdLst>
            <p14:sldId id="2147482537"/>
            <p14:sldId id="2147482538"/>
            <p14:sldId id="2147482539"/>
            <p14:sldId id="2147482540"/>
            <p14:sldId id="2147482536"/>
          </p14:sldIdLst>
        </p14:section>
        <p14:section name="self-service" id="{7C2E6A91-5F7F-412A-981F-15F98ACFA875}">
          <p14:sldIdLst>
            <p14:sldId id="2147482529"/>
            <p14:sldId id="2147482530"/>
            <p14:sldId id="2147482531"/>
            <p14:sldId id="2147482532"/>
            <p14:sldId id="2147482533"/>
          </p14:sldIdLst>
        </p14:section>
        <p14:section name="VG,MMIS,RPA" id="{5AFC05D3-EEEF-4E7E-8474-1B8B1B2C05F5}">
          <p14:sldIdLst>
            <p14:sldId id="2147482515"/>
            <p14:sldId id="2147482516"/>
            <p14:sldId id="2147482498"/>
            <p14:sldId id="2147482508"/>
            <p14:sldId id="2147482517"/>
            <p14:sldId id="974"/>
            <p14:sldId id="2147482518"/>
            <p14:sldId id="2147482519"/>
            <p14:sldId id="2145707484"/>
            <p14:sldId id="2147482544"/>
            <p14:sldId id="2147482520"/>
            <p14:sldId id="2147482521"/>
            <p14:sldId id="2147482522"/>
            <p14:sldId id="2147482523"/>
            <p14:sldId id="2147482524"/>
            <p14:sldId id="2147482525"/>
            <p14:sldId id="2147482526"/>
          </p14:sldIdLst>
        </p14:section>
        <p14:section name="directory" id="{D63F7BDF-5EF4-40EC-9314-5C84A48D8C26}">
          <p14:sldIdLst>
            <p14:sldId id="2147469193"/>
            <p14:sldId id="2147469166"/>
            <p14:sldId id="2147469184"/>
            <p14:sldId id="2147469168"/>
            <p14:sldId id="2147482528"/>
            <p14:sldId id="2147482450"/>
          </p14:sldIdLst>
        </p14:section>
        <p14:section name="LTSS" id="{5A37694D-5D0B-4FF2-AD00-AA3D76EC4337}">
          <p14:sldIdLst>
            <p14:sldId id="949"/>
            <p14:sldId id="2145707491"/>
            <p14:sldId id="2145707534"/>
            <p14:sldId id="2145707539"/>
            <p14:sldId id="2147309480"/>
            <p14:sldId id="2145706666"/>
            <p14:sldId id="2147469190"/>
            <p14:sldId id="2147469191"/>
            <p14:sldId id="2147469192"/>
            <p14:sldId id="2147482545"/>
            <p14:sldId id="2147482499"/>
          </p14:sldIdLst>
        </p14:section>
        <p14:section name="BH" id="{F79DE79A-5F1F-4788-AA3C-11998DF5C737}">
          <p14:sldIdLst>
            <p14:sldId id="2147469177"/>
            <p14:sldId id="2147469176"/>
            <p14:sldId id="2147482501"/>
            <p14:sldId id="2147482502"/>
            <p14:sldId id="1507"/>
            <p14:sldId id="2147468859"/>
          </p14:sldIdLst>
        </p14:section>
        <p14:section name="PERM" id="{F4C48A98-ED6D-4896-9973-DFFFFC91AFA4}">
          <p14:sldIdLst>
            <p14:sldId id="2147468855"/>
            <p14:sldId id="2147482500"/>
            <p14:sldId id="2147482507"/>
            <p14:sldId id="2147482506"/>
            <p14:sldId id="2147482527"/>
          </p14:sldIdLst>
        </p14:section>
        <p14:section name="reval" id="{92E99E40-AD93-4B22-9FE3-C4F64B745661}">
          <p14:sldIdLst>
            <p14:sldId id="2147469180"/>
            <p14:sldId id="606"/>
            <p14:sldId id="302"/>
            <p14:sldId id="2145707456"/>
            <p14:sldId id="2147469186"/>
            <p14:sldId id="2147469185"/>
          </p14:sldIdLst>
        </p14:section>
        <p14:section name="mass.gov" id="{6F2C9D12-28B2-47DA-A62B-2B791A67FFD8}">
          <p14:sldIdLst>
            <p14:sldId id="2147482503"/>
            <p14:sldId id="2147482509"/>
            <p14:sldId id="2147482510"/>
            <p14:sldId id="2147482511"/>
            <p14:sldId id="2147482512"/>
            <p14:sldId id="2147482513"/>
            <p14:sldId id="2147482514"/>
          </p14:sldIdLst>
        </p14:section>
        <p14:section name="updates" id="{1698A238-F146-47FC-A5EF-A13D75BB2B1E}">
          <p14:sldIdLst>
            <p14:sldId id="956"/>
            <p14:sldId id="2147469034"/>
            <p14:sldId id="2147469178"/>
            <p14:sldId id="2147469104"/>
            <p14:sldId id="2147469179"/>
          </p14:sldIdLst>
        </p14:section>
      </p14:sectionLst>
    </p:ext>
    <p:ext uri="{EFAFB233-063F-42B5-8137-9DF3F51BA10A}">
      <p15:sldGuideLst xmlns:p15="http://schemas.microsoft.com/office/powerpoint/2012/main">
        <p15:guide id="1" orient="horz" pos="1152">
          <p15:clr>
            <a:srgbClr val="A4A3A4"/>
          </p15:clr>
        </p15:guide>
        <p15:guide id="2" pos="336">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9" name="Author" initials="A" lastIdx="0" clrIdx="9"/>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69A5"/>
    <a:srgbClr val="6873BB"/>
    <a:srgbClr val="94B5C7"/>
    <a:srgbClr val="1D1DFF"/>
    <a:srgbClr val="002060"/>
    <a:srgbClr val="333399"/>
    <a:srgbClr val="000066"/>
    <a:srgbClr val="33339D"/>
    <a:srgbClr val="C495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99" autoAdjust="0"/>
    <p:restoredTop sz="86441" autoAdjust="0"/>
  </p:normalViewPr>
  <p:slideViewPr>
    <p:cSldViewPr snapToGrid="0">
      <p:cViewPr varScale="1">
        <p:scale>
          <a:sx n="82" d="100"/>
          <a:sy n="82" d="100"/>
        </p:scale>
        <p:origin x="893" y="72"/>
      </p:cViewPr>
      <p:guideLst>
        <p:guide orient="horz" pos="1152"/>
        <p:guide pos="336"/>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handoutMaster" Target="handoutMasters/handoutMaster1.xml"/><Relationship Id="rId89" Type="http://schemas.openxmlformats.org/officeDocument/2006/relationships/theme" Target="theme/theme1.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5.xml"/><Relationship Id="rId90" Type="http://schemas.openxmlformats.org/officeDocument/2006/relationships/tableStyles" Target="tableStyles.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tags" Target="tags/tag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notesMaster" Target="notesMasters/notesMaster1.xml"/><Relationship Id="rId88" Type="http://schemas.openxmlformats.org/officeDocument/2006/relationships/viewProps" Target="viewProps.xml"/><Relationship Id="rId9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presProps" Target="presProps.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B76E66-3E36-493C-8E57-72053C39CC3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2B5F79BF-47DE-42A5-AD66-C63169A17DC2}">
      <dgm:prSet phldrT="[Text]"/>
      <dgm:spPr/>
      <dgm:t>
        <a:bodyPr/>
        <a:lstStyle/>
        <a:p>
          <a:r>
            <a:rPr lang="en-US" dirty="0"/>
            <a:t>Step 1</a:t>
          </a:r>
        </a:p>
      </dgm:t>
    </dgm:pt>
    <dgm:pt modelId="{C004D8C7-864C-49A4-8D1F-157DC9DCE1C9}" type="parTrans" cxnId="{E03DC32E-6E1B-4A2C-96B9-B347A7F393BC}">
      <dgm:prSet/>
      <dgm:spPr/>
      <dgm:t>
        <a:bodyPr/>
        <a:lstStyle/>
        <a:p>
          <a:endParaRPr lang="en-US"/>
        </a:p>
      </dgm:t>
    </dgm:pt>
    <dgm:pt modelId="{F7511835-44A4-4FAB-ADCA-FBBD12EC337E}" type="sibTrans" cxnId="{E03DC32E-6E1B-4A2C-96B9-B347A7F393BC}">
      <dgm:prSet/>
      <dgm:spPr/>
      <dgm:t>
        <a:bodyPr/>
        <a:lstStyle/>
        <a:p>
          <a:endParaRPr lang="en-US"/>
        </a:p>
      </dgm:t>
    </dgm:pt>
    <dgm:pt modelId="{4F7BEFE6-FC26-44D5-967C-A9B00FC171D8}">
      <dgm:prSet/>
      <dgm:spPr/>
      <dgm:t>
        <a:bodyPr/>
        <a:lstStyle/>
        <a:p>
          <a:r>
            <a:rPr lang="en-US" dirty="0"/>
            <a:t>Step 2 </a:t>
          </a:r>
        </a:p>
      </dgm:t>
    </dgm:pt>
    <dgm:pt modelId="{1F7B420A-2B9E-4CF0-AD82-8E82F79D46BA}" type="parTrans" cxnId="{DB0E80D5-D46C-407F-803E-B8A4829AF285}">
      <dgm:prSet/>
      <dgm:spPr/>
      <dgm:t>
        <a:bodyPr/>
        <a:lstStyle/>
        <a:p>
          <a:endParaRPr lang="en-US"/>
        </a:p>
      </dgm:t>
    </dgm:pt>
    <dgm:pt modelId="{0FBC1F7E-0018-4E74-BCCD-AE8112381FE1}" type="sibTrans" cxnId="{DB0E80D5-D46C-407F-803E-B8A4829AF285}">
      <dgm:prSet/>
      <dgm:spPr/>
      <dgm:t>
        <a:bodyPr/>
        <a:lstStyle/>
        <a:p>
          <a:endParaRPr lang="en-US"/>
        </a:p>
      </dgm:t>
    </dgm:pt>
    <dgm:pt modelId="{102C98B6-353A-4D4C-962A-CFE75E78DA79}">
      <dgm:prSet/>
      <dgm:spPr/>
      <dgm:t>
        <a:bodyPr/>
        <a:lstStyle/>
        <a:p>
          <a:r>
            <a:rPr lang="en-US" dirty="0"/>
            <a:t>Step 3</a:t>
          </a:r>
        </a:p>
      </dgm:t>
    </dgm:pt>
    <dgm:pt modelId="{9804173C-C3EB-4659-88D0-F0432A6D12BB}" type="parTrans" cxnId="{49BCF33D-4A14-4DEB-B72E-6FFAFB080249}">
      <dgm:prSet/>
      <dgm:spPr/>
      <dgm:t>
        <a:bodyPr/>
        <a:lstStyle/>
        <a:p>
          <a:endParaRPr lang="en-US"/>
        </a:p>
      </dgm:t>
    </dgm:pt>
    <dgm:pt modelId="{101284DE-B870-4427-9EC9-C8FDFC79EAF1}" type="sibTrans" cxnId="{49BCF33D-4A14-4DEB-B72E-6FFAFB080249}">
      <dgm:prSet/>
      <dgm:spPr/>
      <dgm:t>
        <a:bodyPr/>
        <a:lstStyle/>
        <a:p>
          <a:endParaRPr lang="en-US"/>
        </a:p>
      </dgm:t>
    </dgm:pt>
    <dgm:pt modelId="{966413D6-CEE9-462F-957A-DEC3BB4D47E2}">
      <dgm:prSet/>
      <dgm:spPr/>
      <dgm:t>
        <a:bodyPr/>
        <a:lstStyle/>
        <a:p>
          <a:r>
            <a:rPr lang="en-US" dirty="0"/>
            <a:t>Step 4</a:t>
          </a:r>
        </a:p>
      </dgm:t>
    </dgm:pt>
    <dgm:pt modelId="{D334A2ED-4410-4119-9F61-5C2A6B3D5FAA}" type="parTrans" cxnId="{47E99AB0-FFB8-479F-9B92-29AA18746C93}">
      <dgm:prSet/>
      <dgm:spPr/>
      <dgm:t>
        <a:bodyPr/>
        <a:lstStyle/>
        <a:p>
          <a:endParaRPr lang="en-US"/>
        </a:p>
      </dgm:t>
    </dgm:pt>
    <dgm:pt modelId="{B5F71A57-F51E-4D2D-8705-0EB0036A7D96}" type="sibTrans" cxnId="{47E99AB0-FFB8-479F-9B92-29AA18746C93}">
      <dgm:prSet/>
      <dgm:spPr/>
      <dgm:t>
        <a:bodyPr/>
        <a:lstStyle/>
        <a:p>
          <a:endParaRPr lang="en-US"/>
        </a:p>
      </dgm:t>
    </dgm:pt>
    <dgm:pt modelId="{9BC1C658-461D-4DAC-B8A4-423484E9BB4F}">
      <dgm:prSet phldrT="[Text]"/>
      <dgm:spPr/>
      <dgm:t>
        <a:bodyPr/>
        <a:lstStyle/>
        <a:p>
          <a:r>
            <a:rPr lang="en-US" dirty="0">
              <a:latin typeface="Calibri" panose="020F0502020204030204" pitchFamily="34" charset="0"/>
              <a:cs typeface="Calibri" panose="020F0502020204030204" pitchFamily="34" charset="0"/>
            </a:rPr>
            <a:t>EOHHS will be meeting with large organizations to introduce the initiative and discuss the roster clean-up and collection process</a:t>
          </a:r>
        </a:p>
      </dgm:t>
    </dgm:pt>
    <dgm:pt modelId="{8FFEABBD-9EDD-4F6A-9414-A2929C84C942}" type="parTrans" cxnId="{F3DD27FF-6B67-4A45-B0C4-67CE76FAE091}">
      <dgm:prSet/>
      <dgm:spPr/>
      <dgm:t>
        <a:bodyPr/>
        <a:lstStyle/>
        <a:p>
          <a:endParaRPr lang="en-US"/>
        </a:p>
      </dgm:t>
    </dgm:pt>
    <dgm:pt modelId="{6EC9555C-8A03-4897-BA5D-79C28F344D4C}" type="sibTrans" cxnId="{F3DD27FF-6B67-4A45-B0C4-67CE76FAE091}">
      <dgm:prSet/>
      <dgm:spPr/>
      <dgm:t>
        <a:bodyPr/>
        <a:lstStyle/>
        <a:p>
          <a:endParaRPr lang="en-US"/>
        </a:p>
      </dgm:t>
    </dgm:pt>
    <dgm:pt modelId="{BE1DCF0F-59B6-47BF-A675-F059340753D8}">
      <dgm:prSet/>
      <dgm:spPr/>
      <dgm:t>
        <a:bodyPr/>
        <a:lstStyle/>
        <a:p>
          <a:r>
            <a:rPr lang="en-US" dirty="0">
              <a:latin typeface="Calibri" panose="020F0502020204030204" pitchFamily="34" charset="0"/>
              <a:cs typeface="Calibri" panose="020F0502020204030204" pitchFamily="34" charset="0"/>
            </a:rPr>
            <a:t>EOHHS will work with large organizations to conduct roster clean-up and validation. </a:t>
          </a:r>
        </a:p>
      </dgm:t>
    </dgm:pt>
    <dgm:pt modelId="{676C8420-75AC-4C8B-A289-D9D1D5C1AF22}" type="parTrans" cxnId="{57DF40C5-DBC0-4ADC-A1DE-1DC985120376}">
      <dgm:prSet/>
      <dgm:spPr/>
      <dgm:t>
        <a:bodyPr/>
        <a:lstStyle/>
        <a:p>
          <a:endParaRPr lang="en-US"/>
        </a:p>
      </dgm:t>
    </dgm:pt>
    <dgm:pt modelId="{D75B286C-EA11-4667-8A00-5DAA88494C99}" type="sibTrans" cxnId="{57DF40C5-DBC0-4ADC-A1DE-1DC985120376}">
      <dgm:prSet/>
      <dgm:spPr/>
      <dgm:t>
        <a:bodyPr/>
        <a:lstStyle/>
        <a:p>
          <a:endParaRPr lang="en-US"/>
        </a:p>
      </dgm:t>
    </dgm:pt>
    <dgm:pt modelId="{8D0D7A35-32B0-43B8-BB9A-ABBB5E87861D}">
      <dgm:prSet/>
      <dgm:spPr/>
      <dgm:t>
        <a:bodyPr/>
        <a:lstStyle/>
        <a:p>
          <a:r>
            <a:rPr lang="en-US" dirty="0">
              <a:latin typeface="Calibri" panose="020F0502020204030204" pitchFamily="34" charset="0"/>
              <a:cs typeface="Calibri" panose="020F0502020204030204" pitchFamily="34" charset="0"/>
            </a:rPr>
            <a:t>The large organizations will take time to collect and compile the requested data elements</a:t>
          </a:r>
          <a:r>
            <a:rPr lang="en-US" dirty="0"/>
            <a:t>. </a:t>
          </a:r>
        </a:p>
      </dgm:t>
    </dgm:pt>
    <dgm:pt modelId="{41423B50-4871-48FD-B86B-E6D6709C9B7C}" type="parTrans" cxnId="{8486F4CB-BBF4-49ED-93C9-2413C93EA2E7}">
      <dgm:prSet/>
      <dgm:spPr/>
      <dgm:t>
        <a:bodyPr/>
        <a:lstStyle/>
        <a:p>
          <a:endParaRPr lang="en-US"/>
        </a:p>
      </dgm:t>
    </dgm:pt>
    <dgm:pt modelId="{76C38983-E953-478B-801C-707993C7AE33}" type="sibTrans" cxnId="{8486F4CB-BBF4-49ED-93C9-2413C93EA2E7}">
      <dgm:prSet/>
      <dgm:spPr/>
      <dgm:t>
        <a:bodyPr/>
        <a:lstStyle/>
        <a:p>
          <a:endParaRPr lang="en-US"/>
        </a:p>
      </dgm:t>
    </dgm:pt>
    <dgm:pt modelId="{291FFE80-05EC-4CBE-A8E3-B3CF137F8F0C}">
      <dgm:prSet/>
      <dgm:spPr/>
      <dgm:t>
        <a:bodyPr/>
        <a:lstStyle/>
        <a:p>
          <a:r>
            <a:rPr lang="en-US" dirty="0">
              <a:latin typeface="Calibri" panose="020F0502020204030204" pitchFamily="34" charset="0"/>
              <a:cs typeface="Calibri" panose="020F0502020204030204" pitchFamily="34" charset="0"/>
            </a:rPr>
            <a:t>Once collected, EOHHS will work to update MMIS and the Provider Directories to display this additional information.</a:t>
          </a:r>
        </a:p>
      </dgm:t>
    </dgm:pt>
    <dgm:pt modelId="{DEC89E4D-A5AB-422A-BA2F-ED809E1FB156}" type="parTrans" cxnId="{8F31BE13-CD16-4B09-9C53-74C77359B691}">
      <dgm:prSet/>
      <dgm:spPr/>
      <dgm:t>
        <a:bodyPr/>
        <a:lstStyle/>
        <a:p>
          <a:endParaRPr lang="en-US"/>
        </a:p>
      </dgm:t>
    </dgm:pt>
    <dgm:pt modelId="{F12DC7DF-63F6-4FD9-B745-4E5C6A535C0E}" type="sibTrans" cxnId="{8F31BE13-CD16-4B09-9C53-74C77359B691}">
      <dgm:prSet/>
      <dgm:spPr/>
      <dgm:t>
        <a:bodyPr/>
        <a:lstStyle/>
        <a:p>
          <a:endParaRPr lang="en-US"/>
        </a:p>
      </dgm:t>
    </dgm:pt>
    <dgm:pt modelId="{E22E936B-8079-4F8C-8F9C-3F6010132F7B}" type="pres">
      <dgm:prSet presAssocID="{02B76E66-3E36-493C-8E57-72053C39CC36}" presName="Name0" presStyleCnt="0">
        <dgm:presLayoutVars>
          <dgm:dir/>
          <dgm:animLvl val="lvl"/>
          <dgm:resizeHandles val="exact"/>
        </dgm:presLayoutVars>
      </dgm:prSet>
      <dgm:spPr/>
    </dgm:pt>
    <dgm:pt modelId="{C65FE4B9-BABF-494B-ACD3-15A9C647EAE9}" type="pres">
      <dgm:prSet presAssocID="{2B5F79BF-47DE-42A5-AD66-C63169A17DC2}" presName="composite" presStyleCnt="0"/>
      <dgm:spPr/>
    </dgm:pt>
    <dgm:pt modelId="{BBAB9E14-5425-43E5-861F-277B35ABC515}" type="pres">
      <dgm:prSet presAssocID="{2B5F79BF-47DE-42A5-AD66-C63169A17DC2}" presName="parTx" presStyleLbl="alignNode1" presStyleIdx="0" presStyleCnt="4">
        <dgm:presLayoutVars>
          <dgm:chMax val="0"/>
          <dgm:chPref val="0"/>
          <dgm:bulletEnabled val="1"/>
        </dgm:presLayoutVars>
      </dgm:prSet>
      <dgm:spPr/>
    </dgm:pt>
    <dgm:pt modelId="{1791367E-AEC0-44F9-8D1A-91633CABC402}" type="pres">
      <dgm:prSet presAssocID="{2B5F79BF-47DE-42A5-AD66-C63169A17DC2}" presName="desTx" presStyleLbl="alignAccFollowNode1" presStyleIdx="0" presStyleCnt="4">
        <dgm:presLayoutVars>
          <dgm:bulletEnabled val="1"/>
        </dgm:presLayoutVars>
      </dgm:prSet>
      <dgm:spPr/>
    </dgm:pt>
    <dgm:pt modelId="{924A46AB-AF7A-447F-985B-944B6310644B}" type="pres">
      <dgm:prSet presAssocID="{F7511835-44A4-4FAB-ADCA-FBBD12EC337E}" presName="space" presStyleCnt="0"/>
      <dgm:spPr/>
    </dgm:pt>
    <dgm:pt modelId="{AE6E53D0-AAFA-4EBB-9501-E180F8CBA20F}" type="pres">
      <dgm:prSet presAssocID="{4F7BEFE6-FC26-44D5-967C-A9B00FC171D8}" presName="composite" presStyleCnt="0"/>
      <dgm:spPr/>
    </dgm:pt>
    <dgm:pt modelId="{AE0B7AF0-BD06-4864-9CFE-1FBBFF73AC81}" type="pres">
      <dgm:prSet presAssocID="{4F7BEFE6-FC26-44D5-967C-A9B00FC171D8}" presName="parTx" presStyleLbl="alignNode1" presStyleIdx="1" presStyleCnt="4">
        <dgm:presLayoutVars>
          <dgm:chMax val="0"/>
          <dgm:chPref val="0"/>
          <dgm:bulletEnabled val="1"/>
        </dgm:presLayoutVars>
      </dgm:prSet>
      <dgm:spPr/>
    </dgm:pt>
    <dgm:pt modelId="{66D04CE3-2021-4EED-805B-FD808AE374B8}" type="pres">
      <dgm:prSet presAssocID="{4F7BEFE6-FC26-44D5-967C-A9B00FC171D8}" presName="desTx" presStyleLbl="alignAccFollowNode1" presStyleIdx="1" presStyleCnt="4">
        <dgm:presLayoutVars>
          <dgm:bulletEnabled val="1"/>
        </dgm:presLayoutVars>
      </dgm:prSet>
      <dgm:spPr/>
    </dgm:pt>
    <dgm:pt modelId="{83DB8C3F-5329-4777-91B2-F6F802B3D06C}" type="pres">
      <dgm:prSet presAssocID="{0FBC1F7E-0018-4E74-BCCD-AE8112381FE1}" presName="space" presStyleCnt="0"/>
      <dgm:spPr/>
    </dgm:pt>
    <dgm:pt modelId="{82BC0DDB-D9A5-4640-A7C5-5CD15A40FFAD}" type="pres">
      <dgm:prSet presAssocID="{102C98B6-353A-4D4C-962A-CFE75E78DA79}" presName="composite" presStyleCnt="0"/>
      <dgm:spPr/>
    </dgm:pt>
    <dgm:pt modelId="{3C2B6674-0C80-408F-96F0-9F343C323EB8}" type="pres">
      <dgm:prSet presAssocID="{102C98B6-353A-4D4C-962A-CFE75E78DA79}" presName="parTx" presStyleLbl="alignNode1" presStyleIdx="2" presStyleCnt="4">
        <dgm:presLayoutVars>
          <dgm:chMax val="0"/>
          <dgm:chPref val="0"/>
          <dgm:bulletEnabled val="1"/>
        </dgm:presLayoutVars>
      </dgm:prSet>
      <dgm:spPr/>
    </dgm:pt>
    <dgm:pt modelId="{5BEA38BB-ECB9-4044-B6E9-5CD98261DDAB}" type="pres">
      <dgm:prSet presAssocID="{102C98B6-353A-4D4C-962A-CFE75E78DA79}" presName="desTx" presStyleLbl="alignAccFollowNode1" presStyleIdx="2" presStyleCnt="4">
        <dgm:presLayoutVars>
          <dgm:bulletEnabled val="1"/>
        </dgm:presLayoutVars>
      </dgm:prSet>
      <dgm:spPr/>
    </dgm:pt>
    <dgm:pt modelId="{2F8CA1B0-0D44-4C83-8791-A95B585338C2}" type="pres">
      <dgm:prSet presAssocID="{101284DE-B870-4427-9EC9-C8FDFC79EAF1}" presName="space" presStyleCnt="0"/>
      <dgm:spPr/>
    </dgm:pt>
    <dgm:pt modelId="{BC870DA3-2ADB-4A67-B6CE-A49FFCFD0E3D}" type="pres">
      <dgm:prSet presAssocID="{966413D6-CEE9-462F-957A-DEC3BB4D47E2}" presName="composite" presStyleCnt="0"/>
      <dgm:spPr/>
    </dgm:pt>
    <dgm:pt modelId="{040ACA78-044C-45F8-853C-17E8A3E21BA2}" type="pres">
      <dgm:prSet presAssocID="{966413D6-CEE9-462F-957A-DEC3BB4D47E2}" presName="parTx" presStyleLbl="alignNode1" presStyleIdx="3" presStyleCnt="4">
        <dgm:presLayoutVars>
          <dgm:chMax val="0"/>
          <dgm:chPref val="0"/>
          <dgm:bulletEnabled val="1"/>
        </dgm:presLayoutVars>
      </dgm:prSet>
      <dgm:spPr/>
    </dgm:pt>
    <dgm:pt modelId="{1A2B30D2-64C9-41A1-A017-54A5970B9D40}" type="pres">
      <dgm:prSet presAssocID="{966413D6-CEE9-462F-957A-DEC3BB4D47E2}" presName="desTx" presStyleLbl="alignAccFollowNode1" presStyleIdx="3" presStyleCnt="4">
        <dgm:presLayoutVars>
          <dgm:bulletEnabled val="1"/>
        </dgm:presLayoutVars>
      </dgm:prSet>
      <dgm:spPr/>
    </dgm:pt>
  </dgm:ptLst>
  <dgm:cxnLst>
    <dgm:cxn modelId="{27AAD604-462B-45E7-AFFE-C0264B319A4F}" type="presOf" srcId="{BE1DCF0F-59B6-47BF-A675-F059340753D8}" destId="{66D04CE3-2021-4EED-805B-FD808AE374B8}" srcOrd="0" destOrd="0" presId="urn:microsoft.com/office/officeart/2005/8/layout/hList1"/>
    <dgm:cxn modelId="{8F31BE13-CD16-4B09-9C53-74C77359B691}" srcId="{966413D6-CEE9-462F-957A-DEC3BB4D47E2}" destId="{291FFE80-05EC-4CBE-A8E3-B3CF137F8F0C}" srcOrd="0" destOrd="0" parTransId="{DEC89E4D-A5AB-422A-BA2F-ED809E1FB156}" sibTransId="{F12DC7DF-63F6-4FD9-B745-4E5C6A535C0E}"/>
    <dgm:cxn modelId="{A8BCB22E-4CDD-42E0-ACBC-1A90FC8504AA}" type="presOf" srcId="{2B5F79BF-47DE-42A5-AD66-C63169A17DC2}" destId="{BBAB9E14-5425-43E5-861F-277B35ABC515}" srcOrd="0" destOrd="0" presId="urn:microsoft.com/office/officeart/2005/8/layout/hList1"/>
    <dgm:cxn modelId="{E03DC32E-6E1B-4A2C-96B9-B347A7F393BC}" srcId="{02B76E66-3E36-493C-8E57-72053C39CC36}" destId="{2B5F79BF-47DE-42A5-AD66-C63169A17DC2}" srcOrd="0" destOrd="0" parTransId="{C004D8C7-864C-49A4-8D1F-157DC9DCE1C9}" sibTransId="{F7511835-44A4-4FAB-ADCA-FBBD12EC337E}"/>
    <dgm:cxn modelId="{39F1F637-F36A-4D53-8EE4-DA8723A12FB4}" type="presOf" srcId="{291FFE80-05EC-4CBE-A8E3-B3CF137F8F0C}" destId="{1A2B30D2-64C9-41A1-A017-54A5970B9D40}" srcOrd="0" destOrd="0" presId="urn:microsoft.com/office/officeart/2005/8/layout/hList1"/>
    <dgm:cxn modelId="{FD7FF138-E1DF-44C0-BDAA-6F0B8770EBB3}" type="presOf" srcId="{02B76E66-3E36-493C-8E57-72053C39CC36}" destId="{E22E936B-8079-4F8C-8F9C-3F6010132F7B}" srcOrd="0" destOrd="0" presId="urn:microsoft.com/office/officeart/2005/8/layout/hList1"/>
    <dgm:cxn modelId="{49BCF33D-4A14-4DEB-B72E-6FFAFB080249}" srcId="{02B76E66-3E36-493C-8E57-72053C39CC36}" destId="{102C98B6-353A-4D4C-962A-CFE75E78DA79}" srcOrd="2" destOrd="0" parTransId="{9804173C-C3EB-4659-88D0-F0432A6D12BB}" sibTransId="{101284DE-B870-4427-9EC9-C8FDFC79EAF1}"/>
    <dgm:cxn modelId="{4A76BC5B-A387-4EAC-8824-38F1ED7D6D94}" type="presOf" srcId="{8D0D7A35-32B0-43B8-BB9A-ABBB5E87861D}" destId="{5BEA38BB-ECB9-4044-B6E9-5CD98261DDAB}" srcOrd="0" destOrd="0" presId="urn:microsoft.com/office/officeart/2005/8/layout/hList1"/>
    <dgm:cxn modelId="{DE643A66-9274-42EE-AAB3-B807E2C85A37}" type="presOf" srcId="{966413D6-CEE9-462F-957A-DEC3BB4D47E2}" destId="{040ACA78-044C-45F8-853C-17E8A3E21BA2}" srcOrd="0" destOrd="0" presId="urn:microsoft.com/office/officeart/2005/8/layout/hList1"/>
    <dgm:cxn modelId="{3B1F2080-AEF2-446B-85B9-49A0A39DEA1B}" type="presOf" srcId="{102C98B6-353A-4D4C-962A-CFE75E78DA79}" destId="{3C2B6674-0C80-408F-96F0-9F343C323EB8}" srcOrd="0" destOrd="0" presId="urn:microsoft.com/office/officeart/2005/8/layout/hList1"/>
    <dgm:cxn modelId="{47E99AB0-FFB8-479F-9B92-29AA18746C93}" srcId="{02B76E66-3E36-493C-8E57-72053C39CC36}" destId="{966413D6-CEE9-462F-957A-DEC3BB4D47E2}" srcOrd="3" destOrd="0" parTransId="{D334A2ED-4410-4119-9F61-5C2A6B3D5FAA}" sibTransId="{B5F71A57-F51E-4D2D-8705-0EB0036A7D96}"/>
    <dgm:cxn modelId="{92C7B0C3-898C-46B0-9AC4-5B0A7D9CA24B}" type="presOf" srcId="{9BC1C658-461D-4DAC-B8A4-423484E9BB4F}" destId="{1791367E-AEC0-44F9-8D1A-91633CABC402}" srcOrd="0" destOrd="0" presId="urn:microsoft.com/office/officeart/2005/8/layout/hList1"/>
    <dgm:cxn modelId="{57DF40C5-DBC0-4ADC-A1DE-1DC985120376}" srcId="{4F7BEFE6-FC26-44D5-967C-A9B00FC171D8}" destId="{BE1DCF0F-59B6-47BF-A675-F059340753D8}" srcOrd="0" destOrd="0" parTransId="{676C8420-75AC-4C8B-A289-D9D1D5C1AF22}" sibTransId="{D75B286C-EA11-4667-8A00-5DAA88494C99}"/>
    <dgm:cxn modelId="{8486F4CB-BBF4-49ED-93C9-2413C93EA2E7}" srcId="{102C98B6-353A-4D4C-962A-CFE75E78DA79}" destId="{8D0D7A35-32B0-43B8-BB9A-ABBB5E87861D}" srcOrd="0" destOrd="0" parTransId="{41423B50-4871-48FD-B86B-E6D6709C9B7C}" sibTransId="{76C38983-E953-478B-801C-707993C7AE33}"/>
    <dgm:cxn modelId="{DB0E80D5-D46C-407F-803E-B8A4829AF285}" srcId="{02B76E66-3E36-493C-8E57-72053C39CC36}" destId="{4F7BEFE6-FC26-44D5-967C-A9B00FC171D8}" srcOrd="1" destOrd="0" parTransId="{1F7B420A-2B9E-4CF0-AD82-8E82F79D46BA}" sibTransId="{0FBC1F7E-0018-4E74-BCCD-AE8112381FE1}"/>
    <dgm:cxn modelId="{768DC0E4-BBD1-457A-A74F-FE3157A155C7}" type="presOf" srcId="{4F7BEFE6-FC26-44D5-967C-A9B00FC171D8}" destId="{AE0B7AF0-BD06-4864-9CFE-1FBBFF73AC81}" srcOrd="0" destOrd="0" presId="urn:microsoft.com/office/officeart/2005/8/layout/hList1"/>
    <dgm:cxn modelId="{F3DD27FF-6B67-4A45-B0C4-67CE76FAE091}" srcId="{2B5F79BF-47DE-42A5-AD66-C63169A17DC2}" destId="{9BC1C658-461D-4DAC-B8A4-423484E9BB4F}" srcOrd="0" destOrd="0" parTransId="{8FFEABBD-9EDD-4F6A-9414-A2929C84C942}" sibTransId="{6EC9555C-8A03-4897-BA5D-79C28F344D4C}"/>
    <dgm:cxn modelId="{20537BCD-1DF7-4A63-8680-ACB177F1DB63}" type="presParOf" srcId="{E22E936B-8079-4F8C-8F9C-3F6010132F7B}" destId="{C65FE4B9-BABF-494B-ACD3-15A9C647EAE9}" srcOrd="0" destOrd="0" presId="urn:microsoft.com/office/officeart/2005/8/layout/hList1"/>
    <dgm:cxn modelId="{C0221182-1BF5-4BD7-B80C-1472D205863B}" type="presParOf" srcId="{C65FE4B9-BABF-494B-ACD3-15A9C647EAE9}" destId="{BBAB9E14-5425-43E5-861F-277B35ABC515}" srcOrd="0" destOrd="0" presId="urn:microsoft.com/office/officeart/2005/8/layout/hList1"/>
    <dgm:cxn modelId="{5693E3E9-8C76-4F81-8176-B1E0746F9FBA}" type="presParOf" srcId="{C65FE4B9-BABF-494B-ACD3-15A9C647EAE9}" destId="{1791367E-AEC0-44F9-8D1A-91633CABC402}" srcOrd="1" destOrd="0" presId="urn:microsoft.com/office/officeart/2005/8/layout/hList1"/>
    <dgm:cxn modelId="{D572E93F-D04D-4733-852A-42F8EFBBB0AC}" type="presParOf" srcId="{E22E936B-8079-4F8C-8F9C-3F6010132F7B}" destId="{924A46AB-AF7A-447F-985B-944B6310644B}" srcOrd="1" destOrd="0" presId="urn:microsoft.com/office/officeart/2005/8/layout/hList1"/>
    <dgm:cxn modelId="{02410A70-62C4-4BA7-BFCF-596BBBB25579}" type="presParOf" srcId="{E22E936B-8079-4F8C-8F9C-3F6010132F7B}" destId="{AE6E53D0-AAFA-4EBB-9501-E180F8CBA20F}" srcOrd="2" destOrd="0" presId="urn:microsoft.com/office/officeart/2005/8/layout/hList1"/>
    <dgm:cxn modelId="{74B8C709-3837-447F-84D0-5F3EE8496082}" type="presParOf" srcId="{AE6E53D0-AAFA-4EBB-9501-E180F8CBA20F}" destId="{AE0B7AF0-BD06-4864-9CFE-1FBBFF73AC81}" srcOrd="0" destOrd="0" presId="urn:microsoft.com/office/officeart/2005/8/layout/hList1"/>
    <dgm:cxn modelId="{1BC96B25-9B0A-40FD-A422-15805572BCF1}" type="presParOf" srcId="{AE6E53D0-AAFA-4EBB-9501-E180F8CBA20F}" destId="{66D04CE3-2021-4EED-805B-FD808AE374B8}" srcOrd="1" destOrd="0" presId="urn:microsoft.com/office/officeart/2005/8/layout/hList1"/>
    <dgm:cxn modelId="{0ECBE012-63F9-4BE0-95BF-1AC568899F90}" type="presParOf" srcId="{E22E936B-8079-4F8C-8F9C-3F6010132F7B}" destId="{83DB8C3F-5329-4777-91B2-F6F802B3D06C}" srcOrd="3" destOrd="0" presId="urn:microsoft.com/office/officeart/2005/8/layout/hList1"/>
    <dgm:cxn modelId="{091C8AE9-7199-4E0E-9F7B-CC7F07F2A841}" type="presParOf" srcId="{E22E936B-8079-4F8C-8F9C-3F6010132F7B}" destId="{82BC0DDB-D9A5-4640-A7C5-5CD15A40FFAD}" srcOrd="4" destOrd="0" presId="urn:microsoft.com/office/officeart/2005/8/layout/hList1"/>
    <dgm:cxn modelId="{9BCC80C2-FBCA-4BC3-B638-B73877607987}" type="presParOf" srcId="{82BC0DDB-D9A5-4640-A7C5-5CD15A40FFAD}" destId="{3C2B6674-0C80-408F-96F0-9F343C323EB8}" srcOrd="0" destOrd="0" presId="urn:microsoft.com/office/officeart/2005/8/layout/hList1"/>
    <dgm:cxn modelId="{0B9731CB-A4A6-4475-B2A6-36A1C7B972F6}" type="presParOf" srcId="{82BC0DDB-D9A5-4640-A7C5-5CD15A40FFAD}" destId="{5BEA38BB-ECB9-4044-B6E9-5CD98261DDAB}" srcOrd="1" destOrd="0" presId="urn:microsoft.com/office/officeart/2005/8/layout/hList1"/>
    <dgm:cxn modelId="{EEC307D0-8856-4A96-B33E-E13216BEE112}" type="presParOf" srcId="{E22E936B-8079-4F8C-8F9C-3F6010132F7B}" destId="{2F8CA1B0-0D44-4C83-8791-A95B585338C2}" srcOrd="5" destOrd="0" presId="urn:microsoft.com/office/officeart/2005/8/layout/hList1"/>
    <dgm:cxn modelId="{83BBC393-A128-4C74-8895-A92ADF1244F9}" type="presParOf" srcId="{E22E936B-8079-4F8C-8F9C-3F6010132F7B}" destId="{BC870DA3-2ADB-4A67-B6CE-A49FFCFD0E3D}" srcOrd="6" destOrd="0" presId="urn:microsoft.com/office/officeart/2005/8/layout/hList1"/>
    <dgm:cxn modelId="{E66409FD-F84C-4950-B3E8-CDF19D7B64BF}" type="presParOf" srcId="{BC870DA3-2ADB-4A67-B6CE-A49FFCFD0E3D}" destId="{040ACA78-044C-45F8-853C-17E8A3E21BA2}" srcOrd="0" destOrd="0" presId="urn:microsoft.com/office/officeart/2005/8/layout/hList1"/>
    <dgm:cxn modelId="{81E08AAE-D62A-4333-A0A9-FE069A40A165}" type="presParOf" srcId="{BC870DA3-2ADB-4A67-B6CE-A49FFCFD0E3D}" destId="{1A2B30D2-64C9-41A1-A017-54A5970B9D4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AB9E14-5425-43E5-861F-277B35ABC515}">
      <dsp:nvSpPr>
        <dsp:cNvPr id="0" name=""/>
        <dsp:cNvSpPr/>
      </dsp:nvSpPr>
      <dsp:spPr>
        <a:xfrm>
          <a:off x="3094" y="143551"/>
          <a:ext cx="1860500"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t>Step 1</a:t>
          </a:r>
        </a:p>
      </dsp:txBody>
      <dsp:txXfrm>
        <a:off x="3094" y="143551"/>
        <a:ext cx="1860500" cy="576000"/>
      </dsp:txXfrm>
    </dsp:sp>
    <dsp:sp modelId="{1791367E-AEC0-44F9-8D1A-91633CABC402}">
      <dsp:nvSpPr>
        <dsp:cNvPr id="0" name=""/>
        <dsp:cNvSpPr/>
      </dsp:nvSpPr>
      <dsp:spPr>
        <a:xfrm>
          <a:off x="3094" y="719551"/>
          <a:ext cx="1860500" cy="366285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Calibri" panose="020F0502020204030204" pitchFamily="34" charset="0"/>
              <a:cs typeface="Calibri" panose="020F0502020204030204" pitchFamily="34" charset="0"/>
            </a:rPr>
            <a:t>EOHHS will be meeting with large organizations to introduce the initiative and discuss the roster clean-up and collection process</a:t>
          </a:r>
        </a:p>
      </dsp:txBody>
      <dsp:txXfrm>
        <a:off x="3094" y="719551"/>
        <a:ext cx="1860500" cy="3662859"/>
      </dsp:txXfrm>
    </dsp:sp>
    <dsp:sp modelId="{AE0B7AF0-BD06-4864-9CFE-1FBBFF73AC81}">
      <dsp:nvSpPr>
        <dsp:cNvPr id="0" name=""/>
        <dsp:cNvSpPr/>
      </dsp:nvSpPr>
      <dsp:spPr>
        <a:xfrm>
          <a:off x="2124064" y="143551"/>
          <a:ext cx="1860500"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t>Step 2 </a:t>
          </a:r>
        </a:p>
      </dsp:txBody>
      <dsp:txXfrm>
        <a:off x="2124064" y="143551"/>
        <a:ext cx="1860500" cy="576000"/>
      </dsp:txXfrm>
    </dsp:sp>
    <dsp:sp modelId="{66D04CE3-2021-4EED-805B-FD808AE374B8}">
      <dsp:nvSpPr>
        <dsp:cNvPr id="0" name=""/>
        <dsp:cNvSpPr/>
      </dsp:nvSpPr>
      <dsp:spPr>
        <a:xfrm>
          <a:off x="2124064" y="719551"/>
          <a:ext cx="1860500" cy="366285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Calibri" panose="020F0502020204030204" pitchFamily="34" charset="0"/>
              <a:cs typeface="Calibri" panose="020F0502020204030204" pitchFamily="34" charset="0"/>
            </a:rPr>
            <a:t>EOHHS will work with large organizations to conduct roster clean-up and validation. </a:t>
          </a:r>
        </a:p>
      </dsp:txBody>
      <dsp:txXfrm>
        <a:off x="2124064" y="719551"/>
        <a:ext cx="1860500" cy="3662859"/>
      </dsp:txXfrm>
    </dsp:sp>
    <dsp:sp modelId="{3C2B6674-0C80-408F-96F0-9F343C323EB8}">
      <dsp:nvSpPr>
        <dsp:cNvPr id="0" name=""/>
        <dsp:cNvSpPr/>
      </dsp:nvSpPr>
      <dsp:spPr>
        <a:xfrm>
          <a:off x="4245035" y="143551"/>
          <a:ext cx="1860500"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t>Step 3</a:t>
          </a:r>
        </a:p>
      </dsp:txBody>
      <dsp:txXfrm>
        <a:off x="4245035" y="143551"/>
        <a:ext cx="1860500" cy="576000"/>
      </dsp:txXfrm>
    </dsp:sp>
    <dsp:sp modelId="{5BEA38BB-ECB9-4044-B6E9-5CD98261DDAB}">
      <dsp:nvSpPr>
        <dsp:cNvPr id="0" name=""/>
        <dsp:cNvSpPr/>
      </dsp:nvSpPr>
      <dsp:spPr>
        <a:xfrm>
          <a:off x="4245035" y="719551"/>
          <a:ext cx="1860500" cy="366285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Calibri" panose="020F0502020204030204" pitchFamily="34" charset="0"/>
              <a:cs typeface="Calibri" panose="020F0502020204030204" pitchFamily="34" charset="0"/>
            </a:rPr>
            <a:t>The large organizations will take time to collect and compile the requested data elements</a:t>
          </a:r>
          <a:r>
            <a:rPr lang="en-US" sz="2000" kern="1200" dirty="0"/>
            <a:t>. </a:t>
          </a:r>
        </a:p>
      </dsp:txBody>
      <dsp:txXfrm>
        <a:off x="4245035" y="719551"/>
        <a:ext cx="1860500" cy="3662859"/>
      </dsp:txXfrm>
    </dsp:sp>
    <dsp:sp modelId="{040ACA78-044C-45F8-853C-17E8A3E21BA2}">
      <dsp:nvSpPr>
        <dsp:cNvPr id="0" name=""/>
        <dsp:cNvSpPr/>
      </dsp:nvSpPr>
      <dsp:spPr>
        <a:xfrm>
          <a:off x="6366005" y="143551"/>
          <a:ext cx="1860500"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t>Step 4</a:t>
          </a:r>
        </a:p>
      </dsp:txBody>
      <dsp:txXfrm>
        <a:off x="6366005" y="143551"/>
        <a:ext cx="1860500" cy="576000"/>
      </dsp:txXfrm>
    </dsp:sp>
    <dsp:sp modelId="{1A2B30D2-64C9-41A1-A017-54A5970B9D40}">
      <dsp:nvSpPr>
        <dsp:cNvPr id="0" name=""/>
        <dsp:cNvSpPr/>
      </dsp:nvSpPr>
      <dsp:spPr>
        <a:xfrm>
          <a:off x="6366005" y="719551"/>
          <a:ext cx="1860500" cy="366285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Calibri" panose="020F0502020204030204" pitchFamily="34" charset="0"/>
              <a:cs typeface="Calibri" panose="020F0502020204030204" pitchFamily="34" charset="0"/>
            </a:rPr>
            <a:t>Once collected, EOHHS will work to update MMIS and the Provider Directories to display this additional information.</a:t>
          </a:r>
        </a:p>
      </dsp:txBody>
      <dsp:txXfrm>
        <a:off x="6366005" y="719551"/>
        <a:ext cx="1860500" cy="366285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1362" tIns="45677" rIns="91362" bIns="45677" numCol="1" anchor="t" anchorCtr="0" compatLnSpc="1">
            <a:prstTxWarp prst="textNoShape">
              <a:avLst/>
            </a:prstTxWarp>
          </a:bodyPr>
          <a:lstStyle>
            <a:lvl1pPr defTabSz="914775" eaLnBrk="0" hangingPunct="0">
              <a:lnSpc>
                <a:spcPct val="85000"/>
              </a:lnSpc>
              <a:defRPr sz="1200">
                <a:ea typeface="MS PGothic" pitchFamily="34" charset="-128"/>
              </a:defRPr>
            </a:lvl1pPr>
          </a:lstStyle>
          <a:p>
            <a:pPr>
              <a:defRPr/>
            </a:pPr>
            <a:endParaRPr lang="en-US" altLang="en-US" dirty="0"/>
          </a:p>
        </p:txBody>
      </p:sp>
      <p:sp>
        <p:nvSpPr>
          <p:cNvPr id="84995" name="Rectangle 3"/>
          <p:cNvSpPr>
            <a:spLocks noGrp="1" noChangeArrowheads="1"/>
          </p:cNvSpPr>
          <p:nvPr>
            <p:ph type="dt" sz="quarter" idx="1"/>
          </p:nvPr>
        </p:nvSpPr>
        <p:spPr bwMode="auto">
          <a:xfrm>
            <a:off x="3970338" y="76200"/>
            <a:ext cx="3038475" cy="465138"/>
          </a:xfrm>
          <a:prstGeom prst="rect">
            <a:avLst/>
          </a:prstGeom>
          <a:noFill/>
          <a:ln w="9525">
            <a:noFill/>
            <a:miter lim="800000"/>
            <a:headEnd/>
            <a:tailEnd/>
          </a:ln>
        </p:spPr>
        <p:txBody>
          <a:bodyPr vert="horz" wrap="square" lIns="91362" tIns="45677" rIns="91362" bIns="45677" numCol="1" anchor="t" anchorCtr="0" compatLnSpc="1">
            <a:prstTxWarp prst="textNoShape">
              <a:avLst/>
            </a:prstTxWarp>
          </a:bodyPr>
          <a:lstStyle>
            <a:lvl1pPr algn="r" defTabSz="914775" eaLnBrk="0" hangingPunct="0">
              <a:lnSpc>
                <a:spcPct val="85000"/>
              </a:lnSpc>
              <a:defRPr sz="1200">
                <a:ea typeface="MS PGothic" pitchFamily="34" charset="-128"/>
              </a:defRPr>
            </a:lvl1pPr>
          </a:lstStyle>
          <a:p>
            <a:pPr>
              <a:defRPr/>
            </a:pPr>
            <a:r>
              <a:rPr lang="en-US" altLang="en-US" sz="900" b="0" dirty="0">
                <a:solidFill>
                  <a:schemeClr val="tx1"/>
                </a:solidFill>
              </a:rPr>
              <a:t>MassHealth Updates</a:t>
            </a:r>
          </a:p>
        </p:txBody>
      </p:sp>
      <p:sp>
        <p:nvSpPr>
          <p:cNvPr id="84996"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p:spPr>
        <p:txBody>
          <a:bodyPr vert="horz" wrap="square" lIns="91362" tIns="45677" rIns="91362" bIns="45677" numCol="1" anchor="b" anchorCtr="0" compatLnSpc="1">
            <a:prstTxWarp prst="textNoShape">
              <a:avLst/>
            </a:prstTxWarp>
          </a:bodyPr>
          <a:lstStyle>
            <a:lvl1pPr defTabSz="914775" eaLnBrk="0" hangingPunct="0">
              <a:lnSpc>
                <a:spcPct val="85000"/>
              </a:lnSpc>
              <a:defRPr sz="1200">
                <a:ea typeface="MS PGothic" pitchFamily="34" charset="-128"/>
              </a:defRPr>
            </a:lvl1pPr>
          </a:lstStyle>
          <a:p>
            <a:pPr>
              <a:defRPr/>
            </a:pPr>
            <a:endParaRPr lang="en-US" altLang="en-US" dirty="0"/>
          </a:p>
        </p:txBody>
      </p:sp>
    </p:spTree>
    <p:extLst>
      <p:ext uri="{BB962C8B-B14F-4D97-AF65-F5344CB8AC3E}">
        <p14:creationId xmlns:p14="http://schemas.microsoft.com/office/powerpoint/2010/main" val="123184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3036888" cy="463550"/>
          </a:xfrm>
          <a:prstGeom prst="rect">
            <a:avLst/>
          </a:prstGeom>
          <a:noFill/>
          <a:ln w="9525">
            <a:noFill/>
            <a:miter lim="800000"/>
            <a:headEnd/>
            <a:tailEnd/>
          </a:ln>
        </p:spPr>
        <p:txBody>
          <a:bodyPr vert="horz" wrap="square" lIns="93067" tIns="46536" rIns="93067" bIns="46536" numCol="1" anchor="t" anchorCtr="0" compatLnSpc="1">
            <a:prstTxWarp prst="textNoShape">
              <a:avLst/>
            </a:prstTxWarp>
          </a:bodyPr>
          <a:lstStyle>
            <a:lvl1pPr defTabSz="932094">
              <a:defRPr sz="1200" b="0">
                <a:solidFill>
                  <a:schemeClr val="tx1"/>
                </a:solidFill>
                <a:ea typeface="MS PGothic" pitchFamily="34" charset="-128"/>
              </a:defRPr>
            </a:lvl1pPr>
          </a:lstStyle>
          <a:p>
            <a:pPr>
              <a:defRPr/>
            </a:pPr>
            <a:endParaRPr lang="en-US" altLang="en-US" dirty="0"/>
          </a:p>
        </p:txBody>
      </p:sp>
      <p:sp>
        <p:nvSpPr>
          <p:cNvPr id="59395" name="Rectangle 3"/>
          <p:cNvSpPr>
            <a:spLocks noGrp="1" noChangeArrowheads="1"/>
          </p:cNvSpPr>
          <p:nvPr>
            <p:ph type="dt" idx="1"/>
          </p:nvPr>
        </p:nvSpPr>
        <p:spPr bwMode="auto">
          <a:xfrm>
            <a:off x="3971925" y="0"/>
            <a:ext cx="3036888" cy="463550"/>
          </a:xfrm>
          <a:prstGeom prst="rect">
            <a:avLst/>
          </a:prstGeom>
          <a:noFill/>
          <a:ln w="9525">
            <a:noFill/>
            <a:miter lim="800000"/>
            <a:headEnd/>
            <a:tailEnd/>
          </a:ln>
        </p:spPr>
        <p:txBody>
          <a:bodyPr vert="horz" wrap="square" lIns="93067" tIns="46536" rIns="93067" bIns="46536" numCol="1" anchor="t" anchorCtr="0" compatLnSpc="1">
            <a:prstTxWarp prst="textNoShape">
              <a:avLst/>
            </a:prstTxWarp>
          </a:bodyPr>
          <a:lstStyle>
            <a:lvl1pPr algn="r" defTabSz="932094">
              <a:defRPr sz="1200" b="0">
                <a:solidFill>
                  <a:schemeClr val="tx1"/>
                </a:solidFill>
                <a:ea typeface="MS PGothic" pitchFamily="34" charset="-128"/>
              </a:defRPr>
            </a:lvl1pPr>
          </a:lstStyle>
          <a:p>
            <a:pPr>
              <a:defRPr/>
            </a:pPr>
            <a:endParaRPr lang="en-US" altLang="en-US" dirty="0"/>
          </a:p>
        </p:txBody>
      </p:sp>
      <p:sp>
        <p:nvSpPr>
          <p:cNvPr id="29700" name="Rectangle 4"/>
          <p:cNvSpPr>
            <a:spLocks noGrp="1" noRot="1" noChangeAspect="1" noChangeArrowheads="1" noTextEdit="1"/>
          </p:cNvSpPr>
          <p:nvPr>
            <p:ph type="sldImg" idx="2"/>
          </p:nvPr>
        </p:nvSpPr>
        <p:spPr bwMode="auto">
          <a:xfrm>
            <a:off x="1182688" y="698500"/>
            <a:ext cx="4646612" cy="3486150"/>
          </a:xfrm>
          <a:prstGeom prst="rect">
            <a:avLst/>
          </a:prstGeom>
          <a:noFill/>
          <a:ln w="9525">
            <a:solidFill>
              <a:srgbClr val="000000"/>
            </a:solidFill>
            <a:miter lim="800000"/>
            <a:headEnd/>
            <a:tailEnd/>
          </a:ln>
        </p:spPr>
      </p:sp>
      <p:sp>
        <p:nvSpPr>
          <p:cNvPr id="59397" name="Rectangle 5"/>
          <p:cNvSpPr>
            <a:spLocks noGrp="1" noChangeArrowheads="1"/>
          </p:cNvSpPr>
          <p:nvPr>
            <p:ph type="body" sz="quarter" idx="3"/>
          </p:nvPr>
        </p:nvSpPr>
        <p:spPr bwMode="auto">
          <a:xfrm>
            <a:off x="701675" y="4416425"/>
            <a:ext cx="5607050" cy="4181475"/>
          </a:xfrm>
          <a:prstGeom prst="rect">
            <a:avLst/>
          </a:prstGeom>
          <a:noFill/>
          <a:ln w="9525">
            <a:noFill/>
            <a:miter lim="800000"/>
            <a:headEnd/>
            <a:tailEnd/>
          </a:ln>
        </p:spPr>
        <p:txBody>
          <a:bodyPr vert="horz" wrap="square" lIns="93067" tIns="46536" rIns="93067" bIns="4653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9398" name="Rectangle 6"/>
          <p:cNvSpPr>
            <a:spLocks noGrp="1" noChangeArrowheads="1"/>
          </p:cNvSpPr>
          <p:nvPr>
            <p:ph type="ftr" sz="quarter" idx="4"/>
          </p:nvPr>
        </p:nvSpPr>
        <p:spPr bwMode="auto">
          <a:xfrm>
            <a:off x="0" y="8831263"/>
            <a:ext cx="3036888" cy="463550"/>
          </a:xfrm>
          <a:prstGeom prst="rect">
            <a:avLst/>
          </a:prstGeom>
          <a:noFill/>
          <a:ln w="9525">
            <a:noFill/>
            <a:miter lim="800000"/>
            <a:headEnd/>
            <a:tailEnd/>
          </a:ln>
        </p:spPr>
        <p:txBody>
          <a:bodyPr vert="horz" wrap="square" lIns="93067" tIns="46536" rIns="93067" bIns="46536" numCol="1" anchor="b" anchorCtr="0" compatLnSpc="1">
            <a:prstTxWarp prst="textNoShape">
              <a:avLst/>
            </a:prstTxWarp>
          </a:bodyPr>
          <a:lstStyle>
            <a:lvl1pPr defTabSz="932094">
              <a:defRPr sz="1200" b="0">
                <a:solidFill>
                  <a:schemeClr val="tx1"/>
                </a:solidFill>
                <a:ea typeface="MS PGothic" pitchFamily="34" charset="-128"/>
              </a:defRPr>
            </a:lvl1pPr>
          </a:lstStyle>
          <a:p>
            <a:pPr>
              <a:defRPr/>
            </a:pPr>
            <a:endParaRPr lang="en-US" altLang="en-US" dirty="0"/>
          </a:p>
        </p:txBody>
      </p:sp>
      <p:sp>
        <p:nvSpPr>
          <p:cNvPr id="59399" name="Rectangle 7"/>
          <p:cNvSpPr>
            <a:spLocks noGrp="1" noChangeArrowheads="1"/>
          </p:cNvSpPr>
          <p:nvPr>
            <p:ph type="sldNum" sz="quarter" idx="5"/>
          </p:nvPr>
        </p:nvSpPr>
        <p:spPr bwMode="auto">
          <a:xfrm>
            <a:off x="3971925" y="8831263"/>
            <a:ext cx="3036888" cy="463550"/>
          </a:xfrm>
          <a:prstGeom prst="rect">
            <a:avLst/>
          </a:prstGeom>
          <a:noFill/>
          <a:ln w="9525">
            <a:noFill/>
            <a:miter lim="800000"/>
            <a:headEnd/>
            <a:tailEnd/>
          </a:ln>
        </p:spPr>
        <p:txBody>
          <a:bodyPr vert="horz" wrap="square" lIns="93067" tIns="46536" rIns="93067" bIns="46536" numCol="1" anchor="b" anchorCtr="0" compatLnSpc="1">
            <a:prstTxWarp prst="textNoShape">
              <a:avLst/>
            </a:prstTxWarp>
          </a:bodyPr>
          <a:lstStyle>
            <a:lvl1pPr algn="r" defTabSz="932094">
              <a:defRPr sz="1200" b="0">
                <a:solidFill>
                  <a:schemeClr val="tx1"/>
                </a:solidFill>
                <a:ea typeface="MS PGothic" pitchFamily="34" charset="-128"/>
              </a:defRPr>
            </a:lvl1pPr>
          </a:lstStyle>
          <a:p>
            <a:pPr>
              <a:defRPr/>
            </a:pPr>
            <a:fld id="{87AE3DAA-91F2-485E-966D-965CA4860340}" type="slidenum">
              <a:rPr lang="en-US" altLang="en-US"/>
              <a:pPr>
                <a:defRPr/>
              </a:pPr>
              <a:t>‹#›</a:t>
            </a:fld>
            <a:endParaRPr lang="en-US" altLang="en-US" dirty="0"/>
          </a:p>
        </p:txBody>
      </p:sp>
    </p:spTree>
    <p:extLst>
      <p:ext uri="{BB962C8B-B14F-4D97-AF65-F5344CB8AC3E}">
        <p14:creationId xmlns:p14="http://schemas.microsoft.com/office/powerpoint/2010/main" val="34828854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2975" rtl="0" eaLnBrk="1" fontAlgn="base" latinLnBrk="0" hangingPunct="1">
              <a:lnSpc>
                <a:spcPct val="100000"/>
              </a:lnSpc>
              <a:spcBef>
                <a:spcPct val="0"/>
              </a:spcBef>
              <a:spcAft>
                <a:spcPct val="0"/>
              </a:spcAft>
              <a:buClrTx/>
              <a:buSzTx/>
              <a:buFontTx/>
              <a:buNone/>
              <a:tabLst/>
              <a:defRPr/>
            </a:pPr>
            <a:fld id="{DF76B959-21C8-45E8-A3B9-16668007DAEF}" type="slidenum">
              <a:rPr kumimoji="0" lang="en-US" alt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42975"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988266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2975" rtl="0" eaLnBrk="1" fontAlgn="base" latinLnBrk="0" hangingPunct="1">
              <a:lnSpc>
                <a:spcPct val="100000"/>
              </a:lnSpc>
              <a:spcBef>
                <a:spcPct val="0"/>
              </a:spcBef>
              <a:spcAft>
                <a:spcPct val="0"/>
              </a:spcAft>
              <a:buClrTx/>
              <a:buSzTx/>
              <a:buFontTx/>
              <a:buNone/>
              <a:tabLst/>
              <a:defRPr/>
            </a:pPr>
            <a:fld id="{DF76B959-21C8-45E8-A3B9-16668007DAEF}"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Arial" charset="0"/>
              </a:rPr>
              <a:pPr marL="0" marR="0" lvl="0" indent="0" algn="r" defTabSz="942975"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charset="0"/>
              <a:ea typeface="MS PGothic" pitchFamily="34" charset="-128"/>
              <a:cs typeface="Arial" charset="0"/>
            </a:endParaRPr>
          </a:p>
        </p:txBody>
      </p:sp>
    </p:spTree>
    <p:extLst>
      <p:ext uri="{BB962C8B-B14F-4D97-AF65-F5344CB8AC3E}">
        <p14:creationId xmlns:p14="http://schemas.microsoft.com/office/powerpoint/2010/main" val="1073188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2975" rtl="0" eaLnBrk="1" fontAlgn="base" latinLnBrk="0" hangingPunct="1">
              <a:lnSpc>
                <a:spcPct val="100000"/>
              </a:lnSpc>
              <a:spcBef>
                <a:spcPct val="0"/>
              </a:spcBef>
              <a:spcAft>
                <a:spcPct val="0"/>
              </a:spcAft>
              <a:buClrTx/>
              <a:buSzTx/>
              <a:buFontTx/>
              <a:buNone/>
              <a:tabLst/>
              <a:defRPr/>
            </a:pPr>
            <a:fld id="{DF76B959-21C8-45E8-A3B9-16668007DAEF}"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Arial" charset="0"/>
              </a:rPr>
              <a:pPr marL="0" marR="0" lvl="0" indent="0" algn="r" defTabSz="942975"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charset="0"/>
              <a:ea typeface="MS PGothic" pitchFamily="34" charset="-128"/>
              <a:cs typeface="Arial" charset="0"/>
            </a:endParaRPr>
          </a:p>
        </p:txBody>
      </p:sp>
    </p:spTree>
    <p:extLst>
      <p:ext uri="{BB962C8B-B14F-4D97-AF65-F5344CB8AC3E}">
        <p14:creationId xmlns:p14="http://schemas.microsoft.com/office/powerpoint/2010/main" val="503415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98769" rtl="0" eaLnBrk="1" fontAlgn="auto" latinLnBrk="0" hangingPunct="1">
              <a:lnSpc>
                <a:spcPct val="100000"/>
              </a:lnSpc>
              <a:spcBef>
                <a:spcPts val="0"/>
              </a:spcBef>
              <a:spcAft>
                <a:spcPts val="0"/>
              </a:spcAft>
              <a:buClrTx/>
              <a:buSzTx/>
              <a:buFontTx/>
              <a:buNone/>
              <a:tabLst/>
              <a:defRPr/>
            </a:pPr>
            <a:fld id="{C0E9A0AE-E986-40E7-8F55-A30A2A3AA2F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98769"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4599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BE2D1-0A3C-26C4-D314-DC939320F3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21E5D3-E7ED-1EAB-D276-508EB61895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23B010-2078-0BCA-2700-ECACADBA69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4D6549-73EC-660A-9A33-57134CEDC0FC}"/>
              </a:ext>
            </a:extLst>
          </p:cNvPr>
          <p:cNvSpPr>
            <a:spLocks noGrp="1"/>
          </p:cNvSpPr>
          <p:nvPr>
            <p:ph type="sldNum" sz="quarter" idx="5"/>
          </p:nvPr>
        </p:nvSpPr>
        <p:spPr/>
        <p:txBody>
          <a:bodyPr/>
          <a:lstStyle/>
          <a:p>
            <a:pPr marL="0" marR="0" lvl="0" indent="0" algn="r" defTabSz="498769" rtl="0" eaLnBrk="1" fontAlgn="auto" latinLnBrk="0" hangingPunct="1">
              <a:lnSpc>
                <a:spcPct val="100000"/>
              </a:lnSpc>
              <a:spcBef>
                <a:spcPts val="0"/>
              </a:spcBef>
              <a:spcAft>
                <a:spcPts val="0"/>
              </a:spcAft>
              <a:buClrTx/>
              <a:buSzTx/>
              <a:buFontTx/>
              <a:buNone/>
              <a:tabLst/>
              <a:defRPr/>
            </a:pPr>
            <a:fld id="{C0E9A0AE-E986-40E7-8F55-A30A2A3AA2F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98769"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98021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84007" rtl="0" eaLnBrk="1" fontAlgn="auto" latinLnBrk="0" hangingPunct="1">
              <a:lnSpc>
                <a:spcPct val="100000"/>
              </a:lnSpc>
              <a:spcBef>
                <a:spcPts val="0"/>
              </a:spcBef>
              <a:spcAft>
                <a:spcPts val="0"/>
              </a:spcAft>
              <a:buClrTx/>
              <a:buSzTx/>
              <a:buFontTx/>
              <a:buNone/>
              <a:tabLst/>
              <a:defRPr/>
            </a:pPr>
            <a:fld id="{C0E9A0AE-E986-40E7-8F55-A30A2A3AA2FA}"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84007"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4599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71736" rtl="0" eaLnBrk="1" fontAlgn="base" latinLnBrk="0" hangingPunct="1">
              <a:lnSpc>
                <a:spcPct val="100000"/>
              </a:lnSpc>
              <a:spcBef>
                <a:spcPct val="0"/>
              </a:spcBef>
              <a:spcAft>
                <a:spcPct val="0"/>
              </a:spcAft>
              <a:buClrTx/>
              <a:buSzTx/>
              <a:buFontTx/>
              <a:buNone/>
              <a:tabLst/>
              <a:defRPr/>
            </a:pPr>
            <a:fld id="{DF76B959-21C8-45E8-A3B9-16668007DAEF}" type="slidenum">
              <a:rPr kumimoji="0" lang="en-US" altLang="en-US" sz="1200" b="0" i="0" u="none" strike="noStrike" kern="1200" cap="none" spc="0" normalizeH="0" baseline="0" noProof="0">
                <a:ln>
                  <a:noFill/>
                </a:ln>
                <a:solidFill>
                  <a:srgbClr val="000000"/>
                </a:solidFill>
                <a:effectLst/>
                <a:uLnTx/>
                <a:uFillTx/>
                <a:latin typeface="Arial" charset="0"/>
                <a:ea typeface="MS PGothic" pitchFamily="34" charset="-128"/>
                <a:cs typeface="Arial" charset="0"/>
              </a:rPr>
              <a:pPr marL="0" marR="0" lvl="0" indent="0" algn="r" defTabSz="971736"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charset="0"/>
              <a:ea typeface="MS PGothic" pitchFamily="34" charset="-128"/>
              <a:cs typeface="Arial" charset="0"/>
            </a:endParaRPr>
          </a:p>
        </p:txBody>
      </p:sp>
    </p:spTree>
    <p:extLst>
      <p:ext uri="{BB962C8B-B14F-4D97-AF65-F5344CB8AC3E}">
        <p14:creationId xmlns:p14="http://schemas.microsoft.com/office/powerpoint/2010/main" val="2884209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2975" rtl="0" eaLnBrk="1" fontAlgn="base" latinLnBrk="0" hangingPunct="1">
              <a:lnSpc>
                <a:spcPct val="100000"/>
              </a:lnSpc>
              <a:spcBef>
                <a:spcPct val="0"/>
              </a:spcBef>
              <a:spcAft>
                <a:spcPct val="0"/>
              </a:spcAft>
              <a:buClrTx/>
              <a:buSzTx/>
              <a:buFontTx/>
              <a:buNone/>
              <a:tabLst/>
              <a:defRPr/>
            </a:pPr>
            <a:fld id="{DF76B959-21C8-45E8-A3B9-16668007DAEF}"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Arial" charset="0"/>
              </a:rPr>
              <a:pPr marL="0" marR="0" lvl="0" indent="0" algn="r" defTabSz="942975"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dirty="0">
              <a:ln>
                <a:noFill/>
              </a:ln>
              <a:solidFill>
                <a:srgbClr val="000000"/>
              </a:solidFill>
              <a:effectLst/>
              <a:uLnTx/>
              <a:uFillTx/>
              <a:latin typeface="Arial" charset="0"/>
              <a:ea typeface="MS PGothic" pitchFamily="34" charset="-128"/>
              <a:cs typeface="Arial" charset="0"/>
            </a:endParaRPr>
          </a:p>
        </p:txBody>
      </p:sp>
    </p:spTree>
    <p:extLst>
      <p:ext uri="{BB962C8B-B14F-4D97-AF65-F5344CB8AC3E}">
        <p14:creationId xmlns:p14="http://schemas.microsoft.com/office/powerpoint/2010/main" val="3866404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48</a:t>
            </a:fld>
            <a:endParaRPr lang="en-US" altLang="en-US" dirty="0"/>
          </a:p>
        </p:txBody>
      </p:sp>
    </p:spTree>
    <p:extLst>
      <p:ext uri="{BB962C8B-B14F-4D97-AF65-F5344CB8AC3E}">
        <p14:creationId xmlns:p14="http://schemas.microsoft.com/office/powerpoint/2010/main" val="2329915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32094" rtl="0" eaLnBrk="1" fontAlgn="base" latinLnBrk="0" hangingPunct="1">
              <a:lnSpc>
                <a:spcPct val="100000"/>
              </a:lnSpc>
              <a:spcBef>
                <a:spcPct val="0"/>
              </a:spcBef>
              <a:spcAft>
                <a:spcPct val="0"/>
              </a:spcAft>
              <a:buClrTx/>
              <a:buSzTx/>
              <a:buFontTx/>
              <a:buNone/>
              <a:tabLst/>
              <a:defRPr/>
            </a:pPr>
            <a:fld id="{87AE3DAA-91F2-485E-966D-965CA4860340}"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Arial" charset="0"/>
              </a:rPr>
              <a:pPr marL="0" marR="0" lvl="0" indent="0" algn="r" defTabSz="932094" rtl="0" eaLnBrk="1" fontAlgn="base" latinLnBrk="0" hangingPunct="1">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dirty="0">
              <a:ln>
                <a:noFill/>
              </a:ln>
              <a:solidFill>
                <a:srgbClr val="000000"/>
              </a:solidFill>
              <a:effectLst/>
              <a:uLnTx/>
              <a:uFillTx/>
              <a:latin typeface="Arial" charset="0"/>
              <a:ea typeface="MS PGothic" pitchFamily="34" charset="-128"/>
              <a:cs typeface="Arial" charset="0"/>
            </a:endParaRPr>
          </a:p>
        </p:txBody>
      </p:sp>
    </p:spTree>
    <p:extLst>
      <p:ext uri="{BB962C8B-B14F-4D97-AF65-F5344CB8AC3E}">
        <p14:creationId xmlns:p14="http://schemas.microsoft.com/office/powerpoint/2010/main" val="8194033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42975" rtl="0" eaLnBrk="1" fontAlgn="base" latinLnBrk="0" hangingPunct="1">
              <a:lnSpc>
                <a:spcPct val="100000"/>
              </a:lnSpc>
              <a:spcBef>
                <a:spcPct val="0"/>
              </a:spcBef>
              <a:spcAft>
                <a:spcPct val="0"/>
              </a:spcAft>
              <a:buClrTx/>
              <a:buSzTx/>
              <a:buFontTx/>
              <a:buNone/>
              <a:tabLst/>
              <a:defRPr/>
            </a:pPr>
            <a:fld id="{3024E1F4-4FEF-4A75-9A5A-52FED9225D7C}" type="slidenum">
              <a:rPr kumimoji="0" 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Arial" charset="0"/>
              </a:rPr>
              <a:pPr marL="0" marR="0" lvl="0" indent="0" algn="r" defTabSz="942975" rtl="0" eaLnBrk="1" fontAlgn="base" latinLnBrk="0" hangingPunct="1">
                <a:lnSpc>
                  <a:spcPct val="100000"/>
                </a:lnSpc>
                <a:spcBef>
                  <a:spcPct val="0"/>
                </a:spcBef>
                <a:spcAft>
                  <a:spcPct val="0"/>
                </a:spcAft>
                <a:buClrTx/>
                <a:buSzTx/>
                <a:buFontTx/>
                <a:buNone/>
                <a:tabLst/>
                <a:defRPr/>
              </a:pPr>
              <a:t>52</a:t>
            </a:fld>
            <a:endPar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cs typeface="Arial" charset="0"/>
            </a:endParaRPr>
          </a:p>
        </p:txBody>
      </p:sp>
    </p:spTree>
    <p:extLst>
      <p:ext uri="{BB962C8B-B14F-4D97-AF65-F5344CB8AC3E}">
        <p14:creationId xmlns:p14="http://schemas.microsoft.com/office/powerpoint/2010/main" val="32465601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2975" rtl="0" eaLnBrk="1" fontAlgn="base" latinLnBrk="0" hangingPunct="1">
              <a:lnSpc>
                <a:spcPct val="100000"/>
              </a:lnSpc>
              <a:spcBef>
                <a:spcPct val="0"/>
              </a:spcBef>
              <a:spcAft>
                <a:spcPct val="0"/>
              </a:spcAft>
              <a:buClrTx/>
              <a:buSzTx/>
              <a:buFontTx/>
              <a:buNone/>
              <a:tabLst/>
              <a:defRPr/>
            </a:pPr>
            <a:fld id="{DF76B959-21C8-45E8-A3B9-16668007DAEF}" type="slidenum">
              <a:rPr kumimoji="0" lang="en-US" alt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42975" rtl="0" eaLnBrk="1" fontAlgn="base" latinLnBrk="0" hangingPunct="1">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5562407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0E9A0AE-E986-40E7-8F55-A30A2A3AA2F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9344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xfrm>
            <a:off x="1457325" y="1181100"/>
            <a:ext cx="4251325" cy="31892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cs typeface="Arial" panose="020B0604020202020204" pitchFamily="34" charset="0"/>
              </a:defRPr>
            </a:lvl1pPr>
            <a:lvl2pPr marL="771450" indent="-296711" eaLnBrk="0" hangingPunct="0">
              <a:defRPr>
                <a:solidFill>
                  <a:schemeClr val="tx1"/>
                </a:solidFill>
                <a:latin typeface="Verdana" panose="020B0604030504040204" pitchFamily="34" charset="0"/>
                <a:cs typeface="Arial" panose="020B0604020202020204" pitchFamily="34" charset="0"/>
              </a:defRPr>
            </a:lvl2pPr>
            <a:lvl3pPr marL="1186847" indent="-237369" eaLnBrk="0" hangingPunct="0">
              <a:defRPr>
                <a:solidFill>
                  <a:schemeClr val="tx1"/>
                </a:solidFill>
                <a:latin typeface="Verdana" panose="020B0604030504040204" pitchFamily="34" charset="0"/>
                <a:cs typeface="Arial" panose="020B0604020202020204" pitchFamily="34" charset="0"/>
              </a:defRPr>
            </a:lvl3pPr>
            <a:lvl4pPr marL="1661585" indent="-237369" eaLnBrk="0" hangingPunct="0">
              <a:defRPr>
                <a:solidFill>
                  <a:schemeClr val="tx1"/>
                </a:solidFill>
                <a:latin typeface="Verdana" panose="020B0604030504040204" pitchFamily="34" charset="0"/>
                <a:cs typeface="Arial" panose="020B0604020202020204" pitchFamily="34" charset="0"/>
              </a:defRPr>
            </a:lvl4pPr>
            <a:lvl5pPr marL="2136324" indent="-237369" eaLnBrk="0" hangingPunct="0">
              <a:defRPr>
                <a:solidFill>
                  <a:schemeClr val="tx1"/>
                </a:solidFill>
                <a:latin typeface="Verdana" panose="020B0604030504040204" pitchFamily="34" charset="0"/>
                <a:cs typeface="Arial" panose="020B0604020202020204" pitchFamily="34" charset="0"/>
              </a:defRPr>
            </a:lvl5pPr>
            <a:lvl6pPr marL="2611062" indent="-237369"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3085801" indent="-237369"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560540" indent="-237369"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4035279" indent="-237369"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9E87B0D-30C4-4C14-91C9-1E9C80D02FF9}" type="slidenum">
              <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alt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6393002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D6967677-6770-4909-9D0F-4DD7C4B19089}" type="slidenum">
              <a:rPr lang="en-US" smtClean="0"/>
              <a:t>60</a:t>
            </a:fld>
            <a:endParaRPr lang="en-US" dirty="0"/>
          </a:p>
        </p:txBody>
      </p:sp>
    </p:spTree>
    <p:extLst>
      <p:ext uri="{BB962C8B-B14F-4D97-AF65-F5344CB8AC3E}">
        <p14:creationId xmlns:p14="http://schemas.microsoft.com/office/powerpoint/2010/main" val="11933479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67677-6770-4909-9D0F-4DD7C4B19089}" type="slidenum">
              <a:rPr lang="en-US" smtClean="0"/>
              <a:t>61</a:t>
            </a:fld>
            <a:endParaRPr lang="en-US" dirty="0"/>
          </a:p>
        </p:txBody>
      </p:sp>
    </p:spTree>
    <p:extLst>
      <p:ext uri="{BB962C8B-B14F-4D97-AF65-F5344CB8AC3E}">
        <p14:creationId xmlns:p14="http://schemas.microsoft.com/office/powerpoint/2010/main" val="40197796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2975" rtl="0" eaLnBrk="1" fontAlgn="base" latinLnBrk="0" hangingPunct="1">
              <a:lnSpc>
                <a:spcPct val="100000"/>
              </a:lnSpc>
              <a:spcBef>
                <a:spcPct val="0"/>
              </a:spcBef>
              <a:spcAft>
                <a:spcPct val="0"/>
              </a:spcAft>
              <a:buClrTx/>
              <a:buSzTx/>
              <a:buFontTx/>
              <a:buNone/>
              <a:tabLst/>
              <a:defRPr/>
            </a:pPr>
            <a:fld id="{DF76B959-21C8-45E8-A3B9-16668007DAEF}" type="slidenum">
              <a:rPr kumimoji="0" lang="en-US" alt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42975" rtl="0" eaLnBrk="1" fontAlgn="base" latinLnBrk="0" hangingPunct="1">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767621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2975" rtl="0" eaLnBrk="1" fontAlgn="base" latinLnBrk="0" hangingPunct="1">
              <a:lnSpc>
                <a:spcPct val="100000"/>
              </a:lnSpc>
              <a:spcBef>
                <a:spcPct val="0"/>
              </a:spcBef>
              <a:spcAft>
                <a:spcPct val="0"/>
              </a:spcAft>
              <a:buClrTx/>
              <a:buSzTx/>
              <a:buFontTx/>
              <a:buNone/>
              <a:tabLst/>
              <a:defRPr/>
            </a:pPr>
            <a:fld id="{DF76B959-21C8-45E8-A3B9-16668007DAEF}"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Arial" charset="0"/>
              </a:rPr>
              <a:pPr marL="0" marR="0" lvl="0" indent="0" algn="r" defTabSz="942975" rtl="0" eaLnBrk="1" fontAlgn="base" latinLnBrk="0" hangingPunct="1">
                <a:lnSpc>
                  <a:spcPct val="100000"/>
                </a:lnSpc>
                <a:spcBef>
                  <a:spcPct val="0"/>
                </a:spcBef>
                <a:spcAft>
                  <a:spcPct val="0"/>
                </a:spcAft>
                <a:buClrTx/>
                <a:buSzTx/>
                <a:buFontTx/>
                <a:buNone/>
                <a:tabLst/>
                <a:defRPr/>
              </a:pPr>
              <a:t>71</a:t>
            </a:fld>
            <a:endParaRPr kumimoji="0" lang="en-US" altLang="en-US" sz="1200" b="0" i="0" u="none" strike="noStrike" kern="1200" cap="none" spc="0" normalizeH="0" baseline="0" noProof="0" dirty="0">
              <a:ln>
                <a:noFill/>
              </a:ln>
              <a:solidFill>
                <a:srgbClr val="000000"/>
              </a:solidFill>
              <a:effectLst/>
              <a:uLnTx/>
              <a:uFillTx/>
              <a:latin typeface="Arial" charset="0"/>
              <a:ea typeface="MS PGothic" pitchFamily="34" charset="-128"/>
              <a:cs typeface="Arial" charset="0"/>
            </a:endParaRPr>
          </a:p>
        </p:txBody>
      </p:sp>
    </p:spTree>
    <p:extLst>
      <p:ext uri="{BB962C8B-B14F-4D97-AF65-F5344CB8AC3E}">
        <p14:creationId xmlns:p14="http://schemas.microsoft.com/office/powerpoint/2010/main" val="11138886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0E9A0AE-E986-40E7-8F55-A30A2A3AA2FA}" type="slidenum">
              <a:rPr kumimoji="0" lang="en-US" sz="1200" b="0" i="0" u="none" strike="noStrike" kern="1200" cap="none" spc="0" normalizeH="0" baseline="0" noProof="0" smtClean="0">
                <a:ln>
                  <a:noFill/>
                </a:ln>
                <a:solidFill>
                  <a:prstClr val="black"/>
                </a:solidFill>
                <a:effectLst/>
                <a:uLnTx/>
                <a:uFillTx/>
                <a:latin typeface="Calibri"/>
                <a:ea typeface="MS PGothic" pitchFamily="34" charset="-128"/>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dirty="0">
              <a:ln>
                <a:noFill/>
              </a:ln>
              <a:solidFill>
                <a:prstClr val="black"/>
              </a:solidFill>
              <a:effectLst/>
              <a:uLnTx/>
              <a:uFillTx/>
              <a:latin typeface="Calibri"/>
              <a:ea typeface="MS PGothic" pitchFamily="34" charset="-128"/>
              <a:cs typeface="Arial" charset="0"/>
            </a:endParaRPr>
          </a:p>
        </p:txBody>
      </p:sp>
    </p:spTree>
    <p:extLst>
      <p:ext uri="{BB962C8B-B14F-4D97-AF65-F5344CB8AC3E}">
        <p14:creationId xmlns:p14="http://schemas.microsoft.com/office/powerpoint/2010/main" val="41184830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7AE3DAA-91F2-485E-966D-965CA4860340}" type="slidenum">
              <a:rPr lang="en-US" altLang="en-US" smtClean="0"/>
              <a:pPr>
                <a:defRPr/>
              </a:pPr>
              <a:t>75</a:t>
            </a:fld>
            <a:endParaRPr lang="en-US" altLang="en-US" dirty="0"/>
          </a:p>
        </p:txBody>
      </p:sp>
    </p:spTree>
    <p:extLst>
      <p:ext uri="{BB962C8B-B14F-4D97-AF65-F5344CB8AC3E}">
        <p14:creationId xmlns:p14="http://schemas.microsoft.com/office/powerpoint/2010/main" val="8607116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2975" rtl="0" eaLnBrk="1" fontAlgn="base" latinLnBrk="0" hangingPunct="1">
              <a:lnSpc>
                <a:spcPct val="100000"/>
              </a:lnSpc>
              <a:spcBef>
                <a:spcPct val="0"/>
              </a:spcBef>
              <a:spcAft>
                <a:spcPct val="0"/>
              </a:spcAft>
              <a:buClrTx/>
              <a:buSzTx/>
              <a:buFontTx/>
              <a:buNone/>
              <a:tabLst/>
              <a:defRPr/>
            </a:pPr>
            <a:fld id="{DF76B959-21C8-45E8-A3B9-16668007DAEF}" type="slidenum">
              <a:rPr kumimoji="0" lang="en-US" altLang="en-US" sz="1200" b="0" i="0" u="none" strike="noStrike" kern="1200" cap="none" spc="0" normalizeH="0" baseline="0" noProof="0" smtClean="0">
                <a:ln>
                  <a:noFill/>
                </a:ln>
                <a:solidFill>
                  <a:srgbClr val="000000"/>
                </a:solidFill>
                <a:effectLst/>
                <a:uLnTx/>
                <a:uFillTx/>
                <a:latin typeface="Arial" charset="0"/>
                <a:ea typeface="MS PGothic" pitchFamily="34" charset="-128"/>
                <a:cs typeface="Arial" charset="0"/>
              </a:rPr>
              <a:pPr marL="0" marR="0" lvl="0" indent="0" algn="r" defTabSz="942975" rtl="0" eaLnBrk="1" fontAlgn="base" latinLnBrk="0" hangingPunct="1">
                <a:lnSpc>
                  <a:spcPct val="100000"/>
                </a:lnSpc>
                <a:spcBef>
                  <a:spcPct val="0"/>
                </a:spcBef>
                <a:spcAft>
                  <a:spcPct val="0"/>
                </a:spcAft>
                <a:buClrTx/>
                <a:buSzTx/>
                <a:buFontTx/>
                <a:buNone/>
                <a:tabLst/>
                <a:defRPr/>
              </a:pPr>
              <a:t>76</a:t>
            </a:fld>
            <a:endParaRPr kumimoji="0" lang="en-US" altLang="en-US" sz="1200" b="0" i="0" u="none" strike="noStrike" kern="1200" cap="none" spc="0" normalizeH="0" baseline="0" noProof="0" dirty="0">
              <a:ln>
                <a:noFill/>
              </a:ln>
              <a:solidFill>
                <a:srgbClr val="000000"/>
              </a:solidFill>
              <a:effectLst/>
              <a:uLnTx/>
              <a:uFillTx/>
              <a:latin typeface="Arial" charset="0"/>
              <a:ea typeface="MS PGothic" pitchFamily="34" charset="-128"/>
              <a:cs typeface="Arial" charset="0"/>
            </a:endParaRPr>
          </a:p>
        </p:txBody>
      </p:sp>
    </p:spTree>
    <p:extLst>
      <p:ext uri="{BB962C8B-B14F-4D97-AF65-F5344CB8AC3E}">
        <p14:creationId xmlns:p14="http://schemas.microsoft.com/office/powerpoint/2010/main" val="11463881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3.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5.emf"/><Relationship Id="rId4" Type="http://schemas.openxmlformats.org/officeDocument/2006/relationships/oleObject" Target="../embeddings/oleObject1.bin"/></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5.emf"/><Relationship Id="rId4" Type="http://schemas.openxmlformats.org/officeDocument/2006/relationships/oleObject" Target="../embeddings/oleObject2.bin"/></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5.xml"/><Relationship Id="rId1" Type="http://schemas.openxmlformats.org/officeDocument/2006/relationships/tags" Target="../tags/tag11.xml"/><Relationship Id="rId4" Type="http://schemas.openxmlformats.org/officeDocument/2006/relationships/image" Target="../media/image9.png"/></Relationships>
</file>

<file path=ppt/slideLayouts/_rels/slideLayout61.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143000" y="1219200"/>
            <a:ext cx="7315200" cy="1927225"/>
          </a:xfrm>
        </p:spPr>
        <p:txBody>
          <a:bodyPr anchor="b" anchorCtr="0"/>
          <a:lstStyle>
            <a:lvl1pPr algn="l">
              <a:lnSpc>
                <a:spcPts val="4400"/>
              </a:lnSpc>
              <a:defRPr sz="4800" b="1">
                <a:solidFill>
                  <a:schemeClr val="tx2"/>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1143000" y="3429000"/>
            <a:ext cx="6934200" cy="990600"/>
          </a:xfrm>
        </p:spPr>
        <p:txBody>
          <a:bodyPr/>
          <a:lstStyle>
            <a:lvl1pPr marL="0" indent="0" algn="l">
              <a:buNone/>
              <a:defRPr b="1">
                <a:solidFill>
                  <a:schemeClr val="tx2"/>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3"/>
          <p:cNvSpPr>
            <a:spLocks noGrp="1"/>
          </p:cNvSpPr>
          <p:nvPr>
            <p:ph type="dt" sz="half" idx="10"/>
          </p:nvPr>
        </p:nvSpPr>
        <p:spPr/>
        <p:txBody>
          <a:bodyPr/>
          <a:lstStyle>
            <a:lvl1pPr>
              <a:defRPr>
                <a:solidFill>
                  <a:schemeClr val="accent5">
                    <a:lumMod val="60000"/>
                    <a:lumOff val="40000"/>
                  </a:schemeClr>
                </a:solidFill>
              </a:defRPr>
            </a:lvl1pPr>
          </a:lstStyle>
          <a:p>
            <a:pPr>
              <a:defRPr/>
            </a:pPr>
            <a:fld id="{2C661E03-8DDA-4A21-AD9D-BCC60E95313D}" type="datetime1">
              <a:rPr lang="en-US" smtClean="0"/>
              <a:pPr>
                <a:defRPr/>
              </a:pPr>
              <a:t>4/3/2026</a:t>
            </a:fld>
            <a:endParaRPr lang="en-US" dirty="0"/>
          </a:p>
        </p:txBody>
      </p:sp>
      <p:sp>
        <p:nvSpPr>
          <p:cNvPr id="9" name="Footer Placeholder 4"/>
          <p:cNvSpPr>
            <a:spLocks noGrp="1"/>
          </p:cNvSpPr>
          <p:nvPr>
            <p:ph type="ftr" sz="quarter" idx="11"/>
          </p:nvPr>
        </p:nvSpPr>
        <p:spPr/>
        <p:txBody>
          <a:bodyPr/>
          <a:lstStyle>
            <a:lvl1pPr>
              <a:defRPr>
                <a:solidFill>
                  <a:schemeClr val="accent5">
                    <a:lumMod val="60000"/>
                    <a:lumOff val="40000"/>
                  </a:schemeClr>
                </a:solidFill>
              </a:defRPr>
            </a:lvl1pPr>
          </a:lstStyle>
          <a:p>
            <a:pPr>
              <a:defRPr/>
            </a:pPr>
            <a:r>
              <a:rPr lang="en-US" dirty="0"/>
              <a:t>Updated May 2020</a:t>
            </a:r>
          </a:p>
        </p:txBody>
      </p:sp>
      <p:sp>
        <p:nvSpPr>
          <p:cNvPr id="10" name="Slide Number Placeholder 5"/>
          <p:cNvSpPr>
            <a:spLocks noGrp="1"/>
          </p:cNvSpPr>
          <p:nvPr>
            <p:ph type="sldNum" sz="quarter" idx="12"/>
          </p:nvPr>
        </p:nvSpPr>
        <p:spPr/>
        <p:txBody>
          <a:bodyPr/>
          <a:lstStyle>
            <a:lvl1pPr>
              <a:defRPr>
                <a:solidFill>
                  <a:schemeClr val="accent5">
                    <a:lumMod val="60000"/>
                    <a:lumOff val="40000"/>
                  </a:schemeClr>
                </a:solidFill>
              </a:defRPr>
            </a:lvl1pPr>
          </a:lstStyle>
          <a:p>
            <a:pPr>
              <a:defRPr/>
            </a:pPr>
            <a:fld id="{815A0231-9940-4863-B13E-2164784B5DAF}" type="slidenum">
              <a:rPr lang="en-US" altLang="en-US" smtClean="0"/>
              <a:pPr>
                <a:defRPr/>
              </a:pPr>
              <a:t>‹#›</a:t>
            </a:fld>
            <a:endParaRPr lang="en-US" altLang="en-US" dirty="0"/>
          </a:p>
        </p:txBody>
      </p:sp>
    </p:spTree>
    <p:extLst>
      <p:ext uri="{BB962C8B-B14F-4D97-AF65-F5344CB8AC3E}">
        <p14:creationId xmlns:p14="http://schemas.microsoft.com/office/powerpoint/2010/main" val="2438292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235FBBB-93E3-4463-A735-4908A5672418}" type="datetime1">
              <a:rPr lang="en-US"/>
              <a:pPr>
                <a:defRPr/>
              </a:pPr>
              <a:t>4/3/2026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3302BC5-986D-42D8-BF2F-B9D0692D83AF}" type="slidenum">
              <a:rPr lang="en-US" smtClean="0"/>
              <a:pPr>
                <a:defRPr/>
              </a:pPr>
              <a:t>‹#›</a:t>
            </a:fld>
            <a:endParaRPr lang="en-US" dirty="0"/>
          </a:p>
        </p:txBody>
      </p:sp>
      <p:sp>
        <p:nvSpPr>
          <p:cNvPr id="7" name="Title 1">
            <a:extLst>
              <a:ext uri="{FF2B5EF4-FFF2-40B4-BE49-F238E27FC236}">
                <a16:creationId xmlns:a16="http://schemas.microsoft.com/office/drawing/2014/main" id="{CA59ABB9-8F3F-454C-928B-7CDF9BEBC3D9}"/>
              </a:ext>
            </a:extLst>
          </p:cNvPr>
          <p:cNvSpPr>
            <a:spLocks noGrp="1"/>
          </p:cNvSpPr>
          <p:nvPr>
            <p:ph type="title"/>
          </p:nvPr>
        </p:nvSpPr>
        <p:spPr>
          <a:xfrm>
            <a:off x="457200" y="304800"/>
            <a:ext cx="6553200" cy="715963"/>
          </a:xfrm>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971911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52E95BFF-286A-40BF-99C9-B75D3B1C4BA6}" type="datetime1">
              <a:rPr lang="en-US"/>
              <a:pPr>
                <a:defRPr/>
              </a:pPr>
              <a:t>4/3/2026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EEDA35D-121F-4BCE-A2B8-5BDD75225AF7}" type="slidenum">
              <a:rPr lang="en-US" smtClean="0"/>
              <a:pPr>
                <a:defRPr/>
              </a:pPr>
              <a:t>‹#›</a:t>
            </a:fld>
            <a:endParaRPr lang="en-US" dirty="0"/>
          </a:p>
        </p:txBody>
      </p:sp>
    </p:spTree>
    <p:extLst>
      <p:ext uri="{BB962C8B-B14F-4D97-AF65-F5344CB8AC3E}">
        <p14:creationId xmlns:p14="http://schemas.microsoft.com/office/powerpoint/2010/main" val="3066565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9C1D042-7983-4D6D-850C-4431766E351C}" type="datetime1">
              <a:rPr lang="en-US"/>
              <a:pPr>
                <a:defRPr/>
              </a:pPr>
              <a:t>4/3/2026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2F634362-9AFF-481E-9165-DDE67710E77E}" type="slidenum">
              <a:rPr lang="en-US" smtClean="0"/>
              <a:pPr>
                <a:defRPr/>
              </a:pPr>
              <a:t>‹#›</a:t>
            </a:fld>
            <a:endParaRPr lang="en-US" dirty="0"/>
          </a:p>
        </p:txBody>
      </p:sp>
    </p:spTree>
    <p:extLst>
      <p:ext uri="{BB962C8B-B14F-4D97-AF65-F5344CB8AC3E}">
        <p14:creationId xmlns:p14="http://schemas.microsoft.com/office/powerpoint/2010/main" val="352489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346F7B3-6B0D-43F4-A0D9-0D3207988553}" type="datetime1">
              <a:rPr lang="en-US"/>
              <a:pPr>
                <a:defRPr/>
              </a:pPr>
              <a:t>4/3/2026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B543FC28-71BB-4923-9EC4-7D01669BF51C}" type="slidenum">
              <a:rPr lang="en-US" smtClean="0"/>
              <a:pPr>
                <a:defRPr/>
              </a:pPr>
              <a:t>‹#›</a:t>
            </a:fld>
            <a:endParaRPr lang="en-US" dirty="0"/>
          </a:p>
        </p:txBody>
      </p:sp>
      <p:sp>
        <p:nvSpPr>
          <p:cNvPr id="6" name="Title 1">
            <a:extLst>
              <a:ext uri="{FF2B5EF4-FFF2-40B4-BE49-F238E27FC236}">
                <a16:creationId xmlns:a16="http://schemas.microsoft.com/office/drawing/2014/main" id="{8FA1304B-6803-4FFB-A654-94EA28C896ED}"/>
              </a:ext>
            </a:extLst>
          </p:cNvPr>
          <p:cNvSpPr>
            <a:spLocks noGrp="1"/>
          </p:cNvSpPr>
          <p:nvPr>
            <p:ph type="title"/>
          </p:nvPr>
        </p:nvSpPr>
        <p:spPr>
          <a:xfrm>
            <a:off x="457200" y="304800"/>
            <a:ext cx="6553200" cy="715963"/>
          </a:xfrm>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772225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B025EF6-9352-445C-B7BB-7854EFDC869F}" type="datetime1">
              <a:rPr lang="en-US"/>
              <a:pPr>
                <a:defRPr/>
              </a:pPr>
              <a:t>4/3/2026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3C09D53-7AEC-4C3D-B4B0-764829EA3DA3}" type="slidenum">
              <a:rPr lang="en-US" smtClean="0"/>
              <a:pPr>
                <a:defRPr/>
              </a:pPr>
              <a:t>‹#›</a:t>
            </a:fld>
            <a:endParaRPr lang="en-US" dirty="0"/>
          </a:p>
        </p:txBody>
      </p:sp>
    </p:spTree>
    <p:extLst>
      <p:ext uri="{BB962C8B-B14F-4D97-AF65-F5344CB8AC3E}">
        <p14:creationId xmlns:p14="http://schemas.microsoft.com/office/powerpoint/2010/main" val="1509775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457200" y="1600200"/>
            <a:ext cx="8229600" cy="4525963"/>
          </a:xfrm>
        </p:spPr>
        <p:txBody>
          <a:bodyPr/>
          <a:lstStyle>
            <a:lvl1pPr>
              <a:defRPr>
                <a:latin typeface="Arial" panose="020B0604020202020204" pitchFamily="34" charset="0"/>
                <a:cs typeface="Arial" panose="020B0604020202020204" pitchFamily="34" charset="0"/>
              </a:defRPr>
            </a:lvl1pPr>
          </a:lstStyle>
          <a:p>
            <a:pPr lvl="0"/>
            <a:r>
              <a:rPr lang="en-US" noProof="0" dirty="0"/>
              <a:t>Click icon to add table</a:t>
            </a:r>
          </a:p>
        </p:txBody>
      </p:sp>
      <p:sp>
        <p:nvSpPr>
          <p:cNvPr id="4" name="Date Placeholder 3"/>
          <p:cNvSpPr>
            <a:spLocks noGrp="1"/>
          </p:cNvSpPr>
          <p:nvPr>
            <p:ph type="dt" sz="half" idx="10"/>
          </p:nvPr>
        </p:nvSpPr>
        <p:spPr/>
        <p:txBody>
          <a:bodyPr/>
          <a:lstStyle>
            <a:lvl1pPr>
              <a:defRPr/>
            </a:lvl1pPr>
          </a:lstStyle>
          <a:p>
            <a:pPr>
              <a:defRPr/>
            </a:pPr>
            <a:fld id="{A8CE7C1D-8745-41AB-AA74-69321E617945}" type="datetime1">
              <a:rPr lang="en-US"/>
              <a:pPr>
                <a:defRPr/>
              </a:pPr>
              <a:t>4/3/2026</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Updated 7/16/12</a:t>
            </a:r>
          </a:p>
        </p:txBody>
      </p:sp>
      <p:sp>
        <p:nvSpPr>
          <p:cNvPr id="6" name="Slide Number Placeholder 5"/>
          <p:cNvSpPr>
            <a:spLocks noGrp="1"/>
          </p:cNvSpPr>
          <p:nvPr>
            <p:ph type="sldNum" sz="quarter" idx="12"/>
          </p:nvPr>
        </p:nvSpPr>
        <p:spPr/>
        <p:txBody>
          <a:bodyPr/>
          <a:lstStyle>
            <a:lvl1pPr>
              <a:defRPr/>
            </a:lvl1pPr>
          </a:lstStyle>
          <a:p>
            <a:pPr>
              <a:defRPr/>
            </a:pPr>
            <a:fld id="{B543FC28-71BB-4923-9EC4-7D01669BF51C}" type="slidenum">
              <a:rPr lang="en-US" smtClean="0"/>
              <a:pPr>
                <a:defRPr/>
              </a:pPr>
              <a:t>‹#›</a:t>
            </a:fld>
            <a:endParaRPr lang="en-US" dirty="0"/>
          </a:p>
        </p:txBody>
      </p:sp>
      <p:sp>
        <p:nvSpPr>
          <p:cNvPr id="7" name="Title 1">
            <a:extLst>
              <a:ext uri="{FF2B5EF4-FFF2-40B4-BE49-F238E27FC236}">
                <a16:creationId xmlns:a16="http://schemas.microsoft.com/office/drawing/2014/main" id="{4D4203C3-4299-47CD-9DFD-FDC2CC80C8BF}"/>
              </a:ext>
            </a:extLst>
          </p:cNvPr>
          <p:cNvSpPr>
            <a:spLocks noGrp="1"/>
          </p:cNvSpPr>
          <p:nvPr>
            <p:ph type="title"/>
          </p:nvPr>
        </p:nvSpPr>
        <p:spPr>
          <a:xfrm>
            <a:off x="457200" y="304800"/>
            <a:ext cx="6553200" cy="715963"/>
          </a:xfrm>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857769259"/>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698ABEC-2552-4A8C-B7C3-ADF55F4A9C4E}" type="datetime1">
              <a:rPr lang="en-US" smtClean="0"/>
              <a:t>4/3/2026</a:t>
            </a:fld>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a:t>Last Updated: 7/31/2024</a:t>
            </a:r>
          </a:p>
        </p:txBody>
      </p:sp>
      <p:sp>
        <p:nvSpPr>
          <p:cNvPr id="4" name="Slide Number Placeholder 5"/>
          <p:cNvSpPr>
            <a:spLocks noGrp="1"/>
          </p:cNvSpPr>
          <p:nvPr>
            <p:ph type="sldNum" sz="quarter" idx="12"/>
          </p:nvPr>
        </p:nvSpPr>
        <p:spPr/>
        <p:txBody>
          <a:bodyPr/>
          <a:lstStyle>
            <a:lvl1pPr>
              <a:defRPr/>
            </a:lvl1pPr>
          </a:lstStyle>
          <a:p>
            <a:pPr>
              <a:defRPr/>
            </a:pPr>
            <a:fld id="{DF29414F-AC54-48BF-9F92-3C72CFA66291}" type="slidenum">
              <a:rPr lang="en-US" altLang="en-US"/>
              <a:pPr>
                <a:defRPr/>
              </a:pPr>
              <a:t>‹#›</a:t>
            </a:fld>
            <a:endParaRPr lang="en-US" altLang="en-US" dirty="0"/>
          </a:p>
        </p:txBody>
      </p:sp>
    </p:spTree>
    <p:extLst>
      <p:ext uri="{BB962C8B-B14F-4D97-AF65-F5344CB8AC3E}">
        <p14:creationId xmlns:p14="http://schemas.microsoft.com/office/powerpoint/2010/main" val="1867937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143000" y="1219200"/>
            <a:ext cx="7315200" cy="1927225"/>
          </a:xfrm>
        </p:spPr>
        <p:txBody>
          <a:bodyPr anchor="b" anchorCtr="0"/>
          <a:lstStyle>
            <a:lvl1pPr algn="l">
              <a:lnSpc>
                <a:spcPts val="4400"/>
              </a:lnSpc>
              <a:defRPr sz="4800" b="1">
                <a:solidFill>
                  <a:schemeClr val="tx2"/>
                </a:solidFill>
                <a:latin typeface="+mj-lt"/>
              </a:defRPr>
            </a:lvl1pPr>
          </a:lstStyle>
          <a:p>
            <a:r>
              <a:rPr lang="en-US"/>
              <a:t>Click to edit Master title style</a:t>
            </a:r>
          </a:p>
        </p:txBody>
      </p:sp>
      <p:sp>
        <p:nvSpPr>
          <p:cNvPr id="3" name="Subtitle 2"/>
          <p:cNvSpPr>
            <a:spLocks noGrp="1"/>
          </p:cNvSpPr>
          <p:nvPr>
            <p:ph type="subTitle" idx="1"/>
          </p:nvPr>
        </p:nvSpPr>
        <p:spPr>
          <a:xfrm>
            <a:off x="1143000" y="3429000"/>
            <a:ext cx="6934200" cy="990600"/>
          </a:xfrm>
        </p:spPr>
        <p:txBody>
          <a:bodyPr/>
          <a:lstStyle>
            <a:lvl1pPr marL="0" indent="0" algn="l">
              <a:buNone/>
              <a:defRPr b="1">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3"/>
          <p:cNvSpPr>
            <a:spLocks noGrp="1"/>
          </p:cNvSpPr>
          <p:nvPr>
            <p:ph type="dt" sz="half" idx="10"/>
          </p:nvPr>
        </p:nvSpPr>
        <p:spPr/>
        <p:txBody>
          <a:bodyPr/>
          <a:lstStyle>
            <a:lvl1pPr>
              <a:defRPr>
                <a:solidFill>
                  <a:schemeClr val="accent5">
                    <a:lumMod val="60000"/>
                    <a:lumOff val="40000"/>
                  </a:schemeClr>
                </a:solidFill>
              </a:defRPr>
            </a:lvl1pPr>
          </a:lstStyle>
          <a:p>
            <a:pPr>
              <a:defRPr/>
            </a:pPr>
            <a:fld id="{2C661E03-8DDA-4A21-AD9D-BCC60E95313D}" type="datetime1">
              <a:rPr lang="en-US" smtClean="0"/>
              <a:pPr>
                <a:defRPr/>
              </a:pPr>
              <a:t>4/3/2026</a:t>
            </a:fld>
            <a:endParaRPr lang="en-US" dirty="0"/>
          </a:p>
        </p:txBody>
      </p:sp>
      <p:sp>
        <p:nvSpPr>
          <p:cNvPr id="9" name="Footer Placeholder 4"/>
          <p:cNvSpPr>
            <a:spLocks noGrp="1"/>
          </p:cNvSpPr>
          <p:nvPr>
            <p:ph type="ftr" sz="quarter" idx="11"/>
          </p:nvPr>
        </p:nvSpPr>
        <p:spPr/>
        <p:txBody>
          <a:bodyPr/>
          <a:lstStyle>
            <a:lvl1pPr>
              <a:defRPr>
                <a:solidFill>
                  <a:schemeClr val="accent5">
                    <a:lumMod val="60000"/>
                    <a:lumOff val="40000"/>
                  </a:schemeClr>
                </a:solidFill>
              </a:defRPr>
            </a:lvl1pPr>
          </a:lstStyle>
          <a:p>
            <a:pPr>
              <a:defRPr/>
            </a:pPr>
            <a:r>
              <a:rPr lang="en-US" dirty="0"/>
              <a:t>Updated May 2020</a:t>
            </a:r>
          </a:p>
        </p:txBody>
      </p:sp>
      <p:sp>
        <p:nvSpPr>
          <p:cNvPr id="10" name="Slide Number Placeholder 5"/>
          <p:cNvSpPr>
            <a:spLocks noGrp="1"/>
          </p:cNvSpPr>
          <p:nvPr>
            <p:ph type="sldNum" sz="quarter" idx="12"/>
          </p:nvPr>
        </p:nvSpPr>
        <p:spPr/>
        <p:txBody>
          <a:bodyPr/>
          <a:lstStyle>
            <a:lvl1pPr>
              <a:defRPr>
                <a:solidFill>
                  <a:schemeClr val="accent5">
                    <a:lumMod val="50000"/>
                  </a:schemeClr>
                </a:solidFill>
              </a:defRPr>
            </a:lvl1pPr>
          </a:lstStyle>
          <a:p>
            <a:pPr>
              <a:defRPr/>
            </a:pPr>
            <a:fld id="{815A0231-9940-4863-B13E-2164784B5DAF}" type="slidenum">
              <a:rPr lang="en-US" altLang="en-US" smtClean="0"/>
              <a:pPr>
                <a:defRPr/>
              </a:pPr>
              <a:t>‹#›</a:t>
            </a:fld>
            <a:endParaRPr lang="en-US" altLang="en-US" dirty="0"/>
          </a:p>
        </p:txBody>
      </p:sp>
      <p:pic>
        <p:nvPicPr>
          <p:cNvPr id="4" name="Picture 3" descr="MassHealth Logo">
            <a:extLst>
              <a:ext uri="{FF2B5EF4-FFF2-40B4-BE49-F238E27FC236}">
                <a16:creationId xmlns:a16="http://schemas.microsoft.com/office/drawing/2014/main" id="{9CF503A3-369E-EDA2-26BB-061D9F0771F8}"/>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59488" y="99740"/>
            <a:ext cx="2210939" cy="1115412"/>
          </a:xfrm>
          <a:prstGeom prst="rect">
            <a:avLst/>
          </a:prstGeom>
        </p:spPr>
      </p:pic>
      <p:sp>
        <p:nvSpPr>
          <p:cNvPr id="7" name="Text Placeholder 6">
            <a:extLst>
              <a:ext uri="{FF2B5EF4-FFF2-40B4-BE49-F238E27FC236}">
                <a16:creationId xmlns:a16="http://schemas.microsoft.com/office/drawing/2014/main" id="{791C0010-0576-B6A1-E0A7-3CF5904E0AFC}"/>
              </a:ext>
            </a:extLst>
          </p:cNvPr>
          <p:cNvSpPr>
            <a:spLocks noGrp="1"/>
          </p:cNvSpPr>
          <p:nvPr>
            <p:ph type="body" sz="quarter" idx="13"/>
          </p:nvPr>
        </p:nvSpPr>
        <p:spPr>
          <a:xfrm>
            <a:off x="2681288" y="4641850"/>
            <a:ext cx="6102350" cy="563563"/>
          </a:xfrm>
        </p:spPr>
        <p:txBody>
          <a:bodyPr/>
          <a:lstStyle>
            <a:lvl1pPr marL="0" indent="0">
              <a:buNone/>
              <a:defRPr sz="2400"/>
            </a:lvl1pPr>
          </a:lstStyle>
          <a:p>
            <a:pPr lvl="0"/>
            <a:r>
              <a:rPr lang="en-US" dirty="0"/>
              <a:t>Click to edit Master text styles</a:t>
            </a:r>
          </a:p>
        </p:txBody>
      </p:sp>
    </p:spTree>
    <p:custDataLst>
      <p:tags r:id="rId1"/>
    </p:custDataLst>
    <p:extLst>
      <p:ext uri="{BB962C8B-B14F-4D97-AF65-F5344CB8AC3E}">
        <p14:creationId xmlns:p14="http://schemas.microsoft.com/office/powerpoint/2010/main" val="3715556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6553200" cy="838200"/>
          </a:xfrm>
        </p:spPr>
        <p:txBody>
          <a:bodyPr anchor="b" anchorCtr="0"/>
          <a:lstStyle>
            <a:lvl1pPr algn="l">
              <a:defRPr b="1"/>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235FBBB-93E3-4463-A735-4908A5672418}" type="datetime1">
              <a:rPr lang="en-US"/>
              <a:pPr>
                <a:defRPr/>
              </a:pPr>
              <a:t>4/3/2026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7C3FE04-E715-46F6-B07D-5A234E157AC3}" type="slidenum">
              <a:rPr lang="en-US" altLang="en-US"/>
              <a:pPr>
                <a:defRPr/>
              </a:pPr>
              <a:t>‹#›</a:t>
            </a:fld>
            <a:endParaRPr lang="en-US" altLang="en-US" dirty="0"/>
          </a:p>
        </p:txBody>
      </p:sp>
    </p:spTree>
    <p:extLst>
      <p:ext uri="{BB962C8B-B14F-4D97-AF65-F5344CB8AC3E}">
        <p14:creationId xmlns:p14="http://schemas.microsoft.com/office/powerpoint/2010/main" val="1551727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B025EF6-9352-445C-B7BB-7854EFDC869F}" type="datetime1">
              <a:rPr lang="en-US"/>
              <a:pPr>
                <a:defRPr/>
              </a:pPr>
              <a:t>4/3/2026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80CC5D2-9F73-4638-8520-080834850007}" type="slidenum">
              <a:rPr lang="en-US" altLang="en-US"/>
              <a:pPr>
                <a:defRPr/>
              </a:pPr>
              <a:t>‹#›</a:t>
            </a:fld>
            <a:endParaRPr lang="en-US" altLang="en-US" dirty="0"/>
          </a:p>
        </p:txBody>
      </p:sp>
    </p:spTree>
    <p:extLst>
      <p:ext uri="{BB962C8B-B14F-4D97-AF65-F5344CB8AC3E}">
        <p14:creationId xmlns:p14="http://schemas.microsoft.com/office/powerpoint/2010/main" val="25279481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52E95BFF-286A-40BF-99C9-B75D3B1C4BA6}" type="datetime1">
              <a:rPr lang="en-US"/>
              <a:pPr>
                <a:defRPr/>
              </a:pPr>
              <a:t>4/3/2026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9E8A472-2228-491D-94C1-73A97D57453E}" type="slidenum">
              <a:rPr lang="en-US" altLang="en-US"/>
              <a:pPr>
                <a:defRPr/>
              </a:pPr>
              <a:t>‹#›</a:t>
            </a:fld>
            <a:endParaRPr lang="en-US" altLang="en-US" dirty="0"/>
          </a:p>
        </p:txBody>
      </p:sp>
    </p:spTree>
    <p:extLst>
      <p:ext uri="{BB962C8B-B14F-4D97-AF65-F5344CB8AC3E}">
        <p14:creationId xmlns:p14="http://schemas.microsoft.com/office/powerpoint/2010/main" val="497446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FA92F2B-E53C-4280-ACA2-55490276A65C}" type="datetime1">
              <a:rPr lang="en-US"/>
              <a:pPr>
                <a:defRPr/>
              </a:pPr>
              <a:t>4/3/2026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90285598-28EE-43A4-9F7E-B70726027258}" type="slidenum">
              <a:rPr lang="en-US" altLang="en-US"/>
              <a:pPr>
                <a:defRPr/>
              </a:pPr>
              <a:t>‹#›</a:t>
            </a:fld>
            <a:endParaRPr lang="en-US" altLang="en-US" dirty="0"/>
          </a:p>
        </p:txBody>
      </p:sp>
    </p:spTree>
    <p:extLst>
      <p:ext uri="{BB962C8B-B14F-4D97-AF65-F5344CB8AC3E}">
        <p14:creationId xmlns:p14="http://schemas.microsoft.com/office/powerpoint/2010/main" val="35482970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Date Placeholder 8">
            <a:extLst>
              <a:ext uri="{FF2B5EF4-FFF2-40B4-BE49-F238E27FC236}">
                <a16:creationId xmlns:a16="http://schemas.microsoft.com/office/drawing/2014/main" id="{76EF2208-36FF-4D65-B9BC-761E9F5659B1}"/>
              </a:ext>
            </a:extLst>
          </p:cNvPr>
          <p:cNvSpPr>
            <a:spLocks noGrp="1"/>
          </p:cNvSpPr>
          <p:nvPr>
            <p:ph type="dt" sz="half" idx="10"/>
          </p:nvPr>
        </p:nvSpPr>
        <p:spPr/>
        <p:txBody>
          <a:bodyPr/>
          <a:lstStyle/>
          <a:p>
            <a:pPr>
              <a:defRPr/>
            </a:pPr>
            <a:fld id="{1529CDF1-BF60-4DCE-BB56-12F0B9E48E27}" type="datetime1">
              <a:rPr lang="en-US" smtClean="0"/>
              <a:pPr>
                <a:defRPr/>
              </a:pPr>
              <a:t>4/3/2026</a:t>
            </a:fld>
            <a:endParaRPr lang="en-US" dirty="0"/>
          </a:p>
        </p:txBody>
      </p:sp>
      <p:sp>
        <p:nvSpPr>
          <p:cNvPr id="10" name="Footer Placeholder 9">
            <a:extLst>
              <a:ext uri="{FF2B5EF4-FFF2-40B4-BE49-F238E27FC236}">
                <a16:creationId xmlns:a16="http://schemas.microsoft.com/office/drawing/2014/main" id="{EE40BDF2-5F15-4B18-9A51-3DEBF0439C2C}"/>
              </a:ext>
            </a:extLst>
          </p:cNvPr>
          <p:cNvSpPr>
            <a:spLocks noGrp="1"/>
          </p:cNvSpPr>
          <p:nvPr>
            <p:ph type="ftr" sz="quarter" idx="11"/>
          </p:nvPr>
        </p:nvSpPr>
        <p:spPr/>
        <p:txBody>
          <a:bodyPr/>
          <a:lstStyle/>
          <a:p>
            <a:pPr>
              <a:defRPr/>
            </a:pPr>
            <a:endParaRPr lang="en-US" dirty="0"/>
          </a:p>
        </p:txBody>
      </p:sp>
      <p:sp>
        <p:nvSpPr>
          <p:cNvPr id="11" name="Slide Number Placeholder 10">
            <a:extLst>
              <a:ext uri="{FF2B5EF4-FFF2-40B4-BE49-F238E27FC236}">
                <a16:creationId xmlns:a16="http://schemas.microsoft.com/office/drawing/2014/main" id="{BCE03BBC-39E0-4D83-85F6-EAEFEED35AB0}"/>
              </a:ext>
            </a:extLst>
          </p:cNvPr>
          <p:cNvSpPr>
            <a:spLocks noGrp="1"/>
          </p:cNvSpPr>
          <p:nvPr>
            <p:ph type="sldNum" sz="quarter" idx="12"/>
          </p:nvPr>
        </p:nvSpPr>
        <p:spPr/>
        <p:txBody>
          <a:bodyPr/>
          <a:lstStyle/>
          <a:p>
            <a:pPr>
              <a:defRPr/>
            </a:pPr>
            <a:fld id="{20D403C3-47BC-4C7E-BA49-79840169F64A}" type="slidenum">
              <a:rPr lang="en-US" altLang="en-US" smtClean="0"/>
              <a:pPr>
                <a:defRPr/>
              </a:pPr>
              <a:t>‹#›</a:t>
            </a:fld>
            <a:endParaRPr lang="en-US" altLang="en-US" dirty="0"/>
          </a:p>
        </p:txBody>
      </p:sp>
    </p:spTree>
    <p:custDataLst>
      <p:tags r:id="rId1"/>
    </p:custDataLst>
    <p:extLst>
      <p:ext uri="{BB962C8B-B14F-4D97-AF65-F5344CB8AC3E}">
        <p14:creationId xmlns:p14="http://schemas.microsoft.com/office/powerpoint/2010/main" val="7353574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346F7B3-6B0D-43F4-A0D9-0D3207988553}" type="datetime1">
              <a:rPr lang="en-US"/>
              <a:pPr>
                <a:defRPr/>
              </a:pPr>
              <a:t>4/3/2026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DF29414F-AC54-48BF-9F92-3C72CFA66291}" type="slidenum">
              <a:rPr lang="en-US" altLang="en-US"/>
              <a:pPr>
                <a:defRPr/>
              </a:pPr>
              <a:t>‹#›</a:t>
            </a:fld>
            <a:endParaRPr lang="en-US" altLang="en-US" dirty="0"/>
          </a:p>
        </p:txBody>
      </p:sp>
    </p:spTree>
    <p:custDataLst>
      <p:tags r:id="rId1"/>
    </p:custDataLst>
    <p:extLst>
      <p:ext uri="{BB962C8B-B14F-4D97-AF65-F5344CB8AC3E}">
        <p14:creationId xmlns:p14="http://schemas.microsoft.com/office/powerpoint/2010/main" val="42571520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946150"/>
          </a:xfrm>
        </p:spPr>
        <p:txBody>
          <a:bodyPr anchor="b"/>
          <a:lstStyle>
            <a:lvl1pPr algn="l">
              <a:lnSpc>
                <a:spcPct val="100000"/>
              </a:lnSpc>
              <a:defRPr sz="2000" b="1"/>
            </a:lvl1pPr>
          </a:lstStyle>
          <a:p>
            <a:r>
              <a:rPr lang="en-US"/>
              <a:t>Click to edit Master title style</a:t>
            </a:r>
          </a:p>
        </p:txBody>
      </p:sp>
      <p:sp>
        <p:nvSpPr>
          <p:cNvPr id="3" name="Content Placeholder 2"/>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a:t>
            </a:r>
            <a:br>
              <a:rPr lang="en-US"/>
            </a:br>
            <a:r>
              <a:rPr lang="en-US"/>
              <a:t>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54733BC-AB82-4A9D-A835-B3D6D6626A92}" type="datetime1">
              <a:rPr lang="en-US"/>
              <a:pPr>
                <a:defRPr/>
              </a:pPr>
              <a:t>4/3/2026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615FF6C-B69D-455C-B0DE-27EF2AF53768}" type="slidenum">
              <a:rPr lang="en-US" altLang="en-US"/>
              <a:pPr>
                <a:defRPr/>
              </a:pPr>
              <a:t>‹#›</a:t>
            </a:fld>
            <a:endParaRPr lang="en-US" altLang="en-US" dirty="0"/>
          </a:p>
        </p:txBody>
      </p:sp>
    </p:spTree>
    <p:extLst>
      <p:ext uri="{BB962C8B-B14F-4D97-AF65-F5344CB8AC3E}">
        <p14:creationId xmlns:p14="http://schemas.microsoft.com/office/powerpoint/2010/main" val="29373344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B0F08D1-EF79-4C7D-812D-2CEC385DD365}" type="datetime1">
              <a:rPr lang="en-US"/>
              <a:pPr>
                <a:defRPr/>
              </a:pPr>
              <a:t>4/3/2026</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Updated 7/16/12</a:t>
            </a:r>
          </a:p>
        </p:txBody>
      </p:sp>
      <p:sp>
        <p:nvSpPr>
          <p:cNvPr id="7" name="Slide Number Placeholder 5"/>
          <p:cNvSpPr>
            <a:spLocks noGrp="1"/>
          </p:cNvSpPr>
          <p:nvPr>
            <p:ph type="sldNum" sz="quarter" idx="12"/>
          </p:nvPr>
        </p:nvSpPr>
        <p:spPr/>
        <p:txBody>
          <a:bodyPr/>
          <a:lstStyle>
            <a:lvl1pPr>
              <a:defRPr/>
            </a:lvl1pPr>
          </a:lstStyle>
          <a:p>
            <a:pPr>
              <a:defRPr/>
            </a:pPr>
            <a:fld id="{0CA2BE85-3DD6-4783-A00D-60FAF0E06517}" type="slidenum">
              <a:rPr lang="en-US" altLang="en-US"/>
              <a:pPr>
                <a:defRPr/>
              </a:pPr>
              <a:t>‹#›</a:t>
            </a:fld>
            <a:endParaRPr lang="en-US" altLang="en-US" dirty="0"/>
          </a:p>
        </p:txBody>
      </p:sp>
    </p:spTree>
    <p:extLst>
      <p:ext uri="{BB962C8B-B14F-4D97-AF65-F5344CB8AC3E}">
        <p14:creationId xmlns:p14="http://schemas.microsoft.com/office/powerpoint/2010/main" val="42115266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E0F5DDC-1678-479D-ACD1-FFE6A27008A5}" type="datetime1">
              <a:rPr lang="en-US"/>
              <a:pPr>
                <a:defRPr/>
              </a:pPr>
              <a:t>4/3/2026</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Updated 7/16/12</a:t>
            </a:r>
          </a:p>
        </p:txBody>
      </p:sp>
      <p:sp>
        <p:nvSpPr>
          <p:cNvPr id="6" name="Slide Number Placeholder 5"/>
          <p:cNvSpPr>
            <a:spLocks noGrp="1"/>
          </p:cNvSpPr>
          <p:nvPr>
            <p:ph type="sldNum" sz="quarter" idx="12"/>
          </p:nvPr>
        </p:nvSpPr>
        <p:spPr/>
        <p:txBody>
          <a:bodyPr/>
          <a:lstStyle>
            <a:lvl1pPr>
              <a:defRPr/>
            </a:lvl1pPr>
          </a:lstStyle>
          <a:p>
            <a:pPr>
              <a:defRPr/>
            </a:pPr>
            <a:fld id="{EAE1A7BE-CAD9-4992-B6B4-054C1A06DBEB}" type="slidenum">
              <a:rPr lang="en-US" altLang="en-US"/>
              <a:pPr>
                <a:defRPr/>
              </a:pPr>
              <a:t>‹#›</a:t>
            </a:fld>
            <a:endParaRPr lang="en-US" altLang="en-US" dirty="0"/>
          </a:p>
        </p:txBody>
      </p:sp>
    </p:spTree>
    <p:extLst>
      <p:ext uri="{BB962C8B-B14F-4D97-AF65-F5344CB8AC3E}">
        <p14:creationId xmlns:p14="http://schemas.microsoft.com/office/powerpoint/2010/main" val="23105144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B44250E-BB0A-45EF-8697-BE7DB50CAECF}" type="datetime1">
              <a:rPr lang="en-US"/>
              <a:pPr>
                <a:defRPr/>
              </a:pPr>
              <a:t>4/3/2026</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Updated 7/16/12</a:t>
            </a:r>
          </a:p>
        </p:txBody>
      </p:sp>
      <p:sp>
        <p:nvSpPr>
          <p:cNvPr id="6" name="Slide Number Placeholder 5"/>
          <p:cNvSpPr>
            <a:spLocks noGrp="1"/>
          </p:cNvSpPr>
          <p:nvPr>
            <p:ph type="sldNum" sz="quarter" idx="12"/>
          </p:nvPr>
        </p:nvSpPr>
        <p:spPr/>
        <p:txBody>
          <a:bodyPr/>
          <a:lstStyle>
            <a:lvl1pPr>
              <a:defRPr/>
            </a:lvl1pPr>
          </a:lstStyle>
          <a:p>
            <a:pPr>
              <a:defRPr/>
            </a:pPr>
            <a:fld id="{9D387572-65F5-4A15-AFB0-E08FFA02A4C7}" type="slidenum">
              <a:rPr lang="en-US" altLang="en-US"/>
              <a:pPr>
                <a:defRPr/>
              </a:pPr>
              <a:t>‹#›</a:t>
            </a:fld>
            <a:endParaRPr lang="en-US" altLang="en-US" dirty="0"/>
          </a:p>
        </p:txBody>
      </p:sp>
    </p:spTree>
    <p:extLst>
      <p:ext uri="{BB962C8B-B14F-4D97-AF65-F5344CB8AC3E}">
        <p14:creationId xmlns:p14="http://schemas.microsoft.com/office/powerpoint/2010/main" val="26703330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427038"/>
            <a:ext cx="6400800" cy="715962"/>
          </a:xfrm>
        </p:spPr>
        <p:txBody>
          <a:bodyPr/>
          <a:lstStyle/>
          <a:p>
            <a:r>
              <a:rPr lang="en-US" dirty="0"/>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a:p>
        </p:txBody>
      </p:sp>
      <p:sp>
        <p:nvSpPr>
          <p:cNvPr id="4" name="Date Placeholder 3"/>
          <p:cNvSpPr>
            <a:spLocks noGrp="1"/>
          </p:cNvSpPr>
          <p:nvPr>
            <p:ph type="dt" sz="half" idx="10"/>
          </p:nvPr>
        </p:nvSpPr>
        <p:spPr/>
        <p:txBody>
          <a:bodyPr/>
          <a:lstStyle>
            <a:lvl1pPr>
              <a:defRPr/>
            </a:lvl1pPr>
          </a:lstStyle>
          <a:p>
            <a:pPr>
              <a:defRPr/>
            </a:pPr>
            <a:fld id="{A8CE7C1D-8745-41AB-AA74-69321E617945}" type="datetime1">
              <a:rPr lang="en-US"/>
              <a:pPr>
                <a:defRPr/>
              </a:pPr>
              <a:t>4/3/2026</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Updated 7/16/12</a:t>
            </a:r>
          </a:p>
        </p:txBody>
      </p:sp>
      <p:sp>
        <p:nvSpPr>
          <p:cNvPr id="6" name="Slide Number Placeholder 5"/>
          <p:cNvSpPr>
            <a:spLocks noGrp="1"/>
          </p:cNvSpPr>
          <p:nvPr>
            <p:ph type="sldNum" sz="quarter" idx="12"/>
          </p:nvPr>
        </p:nvSpPr>
        <p:spPr/>
        <p:txBody>
          <a:bodyPr/>
          <a:lstStyle>
            <a:lvl1pPr>
              <a:defRPr/>
            </a:lvl1pPr>
          </a:lstStyle>
          <a:p>
            <a:pPr>
              <a:defRPr/>
            </a:pPr>
            <a:fld id="{2DD6E3BA-0B8E-4F8A-8CD8-F939A68D284F}" type="slidenum">
              <a:rPr lang="en-US" altLang="en-US"/>
              <a:pPr>
                <a:defRPr/>
              </a:pPr>
              <a:t>‹#›</a:t>
            </a:fld>
            <a:endParaRPr lang="en-US" altLang="en-US" dirty="0"/>
          </a:p>
        </p:txBody>
      </p:sp>
    </p:spTree>
    <p:custDataLst>
      <p:tags r:id="rId1"/>
    </p:custDataLst>
    <p:extLst>
      <p:ext uri="{BB962C8B-B14F-4D97-AF65-F5344CB8AC3E}">
        <p14:creationId xmlns:p14="http://schemas.microsoft.com/office/powerpoint/2010/main" val="33629723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ext box">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59733401"/>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425" b="1" i="0" baseline="0" dirty="0">
              <a:latin typeface="Arial"/>
              <a:ea typeface="+mj-ea"/>
              <a:cs typeface="Arial"/>
              <a:sym typeface="Arial"/>
            </a:endParaRPr>
          </a:p>
        </p:txBody>
      </p:sp>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2"/>
          </p:nvPr>
        </p:nvSpPr>
        <p:spPr>
          <a:xfrm>
            <a:off x="609600" y="1066802"/>
            <a:ext cx="2901756" cy="2105192"/>
          </a:xfrm>
        </p:spPr>
        <p:txBody>
          <a:bodyPr wrap="square">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4968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Blue Boxes">
    <p:spTree>
      <p:nvGrpSpPr>
        <p:cNvPr id="1" name=""/>
        <p:cNvGrpSpPr/>
        <p:nvPr/>
      </p:nvGrpSpPr>
      <p:grpSpPr>
        <a:xfrm>
          <a:off x="0" y="0"/>
          <a:ext cx="0" cy="0"/>
          <a:chOff x="0" y="0"/>
          <a:chExt cx="0" cy="0"/>
        </a:xfrm>
      </p:grpSpPr>
      <p:graphicFrame>
        <p:nvGraphicFramePr>
          <p:cNvPr id="28" name="Object 27" hidden="1"/>
          <p:cNvGraphicFramePr>
            <a:graphicFrameLocks noChangeAspect="1"/>
          </p:cNvGraphicFramePr>
          <p:nvPr userDrawn="1">
            <p:custDataLst>
              <p:tags r:id="rId1"/>
            </p:custDataLst>
            <p:extLst>
              <p:ext uri="{D42A27DB-BD31-4B8C-83A1-F6EECF244321}">
                <p14:modId xmlns:p14="http://schemas.microsoft.com/office/powerpoint/2010/main" val="1568438146"/>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8" name="Object 2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1"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425" b="1" i="0" baseline="0" dirty="0">
              <a:latin typeface="Arial"/>
              <a:ea typeface="+mj-ea"/>
              <a:cs typeface="Arial"/>
              <a:sym typeface="Arial"/>
            </a:endParaRPr>
          </a:p>
        </p:txBody>
      </p:sp>
      <p:sp>
        <p:nvSpPr>
          <p:cNvPr id="2" name="Title 1"/>
          <p:cNvSpPr>
            <a:spLocks noGrp="1"/>
          </p:cNvSpPr>
          <p:nvPr>
            <p:ph type="title"/>
          </p:nvPr>
        </p:nvSpPr>
        <p:spPr>
          <a:xfrm>
            <a:off x="173736" y="237744"/>
            <a:ext cx="8741664" cy="292388"/>
          </a:xfrm>
        </p:spPr>
        <p:txBody>
          <a:bodyPr/>
          <a:lstStyle/>
          <a:p>
            <a:r>
              <a:rPr lang="en-US"/>
              <a:t>Click to edit Master title style</a:t>
            </a:r>
          </a:p>
        </p:txBody>
      </p:sp>
      <p:sp>
        <p:nvSpPr>
          <p:cNvPr id="21" name="Text Placeholder 5"/>
          <p:cNvSpPr>
            <a:spLocks noGrp="1"/>
          </p:cNvSpPr>
          <p:nvPr>
            <p:ph type="body" sz="quarter" idx="10" hasCustomPrompt="1"/>
          </p:nvPr>
        </p:nvSpPr>
        <p:spPr>
          <a:xfrm>
            <a:off x="228600" y="1371600"/>
            <a:ext cx="1737360" cy="990600"/>
          </a:xfrm>
          <a:solidFill>
            <a:schemeClr val="accent1"/>
          </a:solidFill>
        </p:spPr>
        <p:txBody>
          <a:bodyPr anchor="ctr">
            <a:noAutofit/>
          </a:bodyPr>
          <a:lstStyle>
            <a:lvl1pPr algn="ctr">
              <a:defRPr baseline="0"/>
            </a:lvl1pPr>
          </a:lstStyle>
          <a:p>
            <a:pPr lvl="0"/>
            <a:r>
              <a:rPr lang="en-US"/>
              <a:t>Add Text</a:t>
            </a:r>
          </a:p>
        </p:txBody>
      </p:sp>
      <p:sp>
        <p:nvSpPr>
          <p:cNvPr id="22" name="Text Placeholder 5"/>
          <p:cNvSpPr>
            <a:spLocks noGrp="1"/>
          </p:cNvSpPr>
          <p:nvPr>
            <p:ph type="body" sz="quarter" idx="11" hasCustomPrompt="1"/>
          </p:nvPr>
        </p:nvSpPr>
        <p:spPr>
          <a:xfrm>
            <a:off x="228600" y="2565400"/>
            <a:ext cx="1737360" cy="990600"/>
          </a:xfrm>
          <a:solidFill>
            <a:schemeClr val="accent1"/>
          </a:solidFill>
        </p:spPr>
        <p:txBody>
          <a:bodyPr anchor="ctr">
            <a:noAutofit/>
          </a:bodyPr>
          <a:lstStyle>
            <a:lvl1pPr algn="ctr">
              <a:defRPr baseline="0"/>
            </a:lvl1pPr>
          </a:lstStyle>
          <a:p>
            <a:pPr lvl="0"/>
            <a:r>
              <a:rPr lang="en-US"/>
              <a:t>Add Text</a:t>
            </a:r>
          </a:p>
        </p:txBody>
      </p:sp>
      <p:sp>
        <p:nvSpPr>
          <p:cNvPr id="23" name="Text Placeholder 5"/>
          <p:cNvSpPr>
            <a:spLocks noGrp="1"/>
          </p:cNvSpPr>
          <p:nvPr>
            <p:ph type="body" sz="quarter" idx="12" hasCustomPrompt="1"/>
          </p:nvPr>
        </p:nvSpPr>
        <p:spPr>
          <a:xfrm>
            <a:off x="228600" y="3759200"/>
            <a:ext cx="1737360" cy="990600"/>
          </a:xfrm>
          <a:solidFill>
            <a:schemeClr val="accent1"/>
          </a:solidFill>
        </p:spPr>
        <p:txBody>
          <a:bodyPr anchor="ctr">
            <a:noAutofit/>
          </a:bodyPr>
          <a:lstStyle>
            <a:lvl1pPr algn="ctr">
              <a:defRPr baseline="0"/>
            </a:lvl1pPr>
          </a:lstStyle>
          <a:p>
            <a:pPr lvl="0"/>
            <a:r>
              <a:rPr lang="en-US"/>
              <a:t>Add Text</a:t>
            </a:r>
          </a:p>
        </p:txBody>
      </p:sp>
      <p:sp>
        <p:nvSpPr>
          <p:cNvPr id="24" name="Text Placeholder 5"/>
          <p:cNvSpPr>
            <a:spLocks noGrp="1"/>
          </p:cNvSpPr>
          <p:nvPr>
            <p:ph type="body" sz="quarter" idx="13" hasCustomPrompt="1"/>
          </p:nvPr>
        </p:nvSpPr>
        <p:spPr>
          <a:xfrm>
            <a:off x="228600" y="4953000"/>
            <a:ext cx="1737360" cy="990600"/>
          </a:xfrm>
          <a:solidFill>
            <a:schemeClr val="accent1"/>
          </a:solidFill>
        </p:spPr>
        <p:txBody>
          <a:bodyPr anchor="ctr">
            <a:noAutofit/>
          </a:bodyPr>
          <a:lstStyle>
            <a:lvl1pPr algn="ctr">
              <a:defRPr baseline="0"/>
            </a:lvl1pPr>
          </a:lstStyle>
          <a:p>
            <a:pPr lvl="0"/>
            <a:r>
              <a:rPr lang="en-US"/>
              <a:t>Add Text</a:t>
            </a:r>
          </a:p>
        </p:txBody>
      </p:sp>
      <p:sp>
        <p:nvSpPr>
          <p:cNvPr id="25" name="Text Placeholder 23"/>
          <p:cNvSpPr>
            <a:spLocks noGrp="1"/>
          </p:cNvSpPr>
          <p:nvPr>
            <p:ph type="body" sz="quarter" idx="14" hasCustomPrompt="1"/>
          </p:nvPr>
        </p:nvSpPr>
        <p:spPr>
          <a:xfrm>
            <a:off x="2286001" y="944434"/>
            <a:ext cx="756938" cy="338554"/>
          </a:xfrm>
        </p:spPr>
        <p:txBody>
          <a:bodyPr wrap="square" lIns="91440" tIns="45720" rIns="91440" bIns="45720" anchor="t" anchorCtr="0"/>
          <a:lstStyle>
            <a:lvl1pPr>
              <a:defRPr baseline="0"/>
            </a:lvl1pPr>
          </a:lstStyle>
          <a:p>
            <a:pPr lvl="0"/>
            <a:r>
              <a:rPr lang="en-US"/>
              <a:t>Item 1</a:t>
            </a:r>
          </a:p>
        </p:txBody>
      </p:sp>
      <p:sp>
        <p:nvSpPr>
          <p:cNvPr id="26" name="Text Placeholder 23"/>
          <p:cNvSpPr>
            <a:spLocks noGrp="1"/>
          </p:cNvSpPr>
          <p:nvPr>
            <p:ph type="body" sz="quarter" idx="15" hasCustomPrompt="1"/>
          </p:nvPr>
        </p:nvSpPr>
        <p:spPr>
          <a:xfrm>
            <a:off x="4686301" y="944434"/>
            <a:ext cx="756938" cy="338554"/>
          </a:xfrm>
        </p:spPr>
        <p:txBody>
          <a:bodyPr wrap="square" lIns="91440" tIns="45720" rIns="91440" bIns="45720" anchor="t" anchorCtr="0"/>
          <a:lstStyle>
            <a:lvl1pPr>
              <a:defRPr baseline="0"/>
            </a:lvl1pPr>
          </a:lstStyle>
          <a:p>
            <a:pPr lvl="0"/>
            <a:r>
              <a:rPr lang="en-US"/>
              <a:t>Item 2</a:t>
            </a:r>
          </a:p>
        </p:txBody>
      </p:sp>
      <p:sp>
        <p:nvSpPr>
          <p:cNvPr id="27" name="Text Placeholder 23"/>
          <p:cNvSpPr>
            <a:spLocks noGrp="1"/>
          </p:cNvSpPr>
          <p:nvPr>
            <p:ph type="body" sz="quarter" idx="16" hasCustomPrompt="1"/>
          </p:nvPr>
        </p:nvSpPr>
        <p:spPr>
          <a:xfrm>
            <a:off x="7086601" y="944434"/>
            <a:ext cx="756938" cy="338554"/>
          </a:xfrm>
        </p:spPr>
        <p:txBody>
          <a:bodyPr wrap="square" lIns="91440" tIns="45720" rIns="91440" bIns="45720" anchor="t" anchorCtr="0"/>
          <a:lstStyle>
            <a:lvl1pPr>
              <a:defRPr baseline="0"/>
            </a:lvl1pPr>
          </a:lstStyle>
          <a:p>
            <a:pPr lvl="0"/>
            <a:r>
              <a:rPr lang="en-US"/>
              <a:t>Item 3</a:t>
            </a:r>
          </a:p>
        </p:txBody>
      </p:sp>
      <p:sp>
        <p:nvSpPr>
          <p:cNvPr id="4" name="Text Placeholder 3"/>
          <p:cNvSpPr>
            <a:spLocks noGrp="1"/>
          </p:cNvSpPr>
          <p:nvPr>
            <p:ph type="body" sz="quarter" idx="17"/>
          </p:nvPr>
        </p:nvSpPr>
        <p:spPr>
          <a:xfrm>
            <a:off x="2590800" y="1752602"/>
            <a:ext cx="2901756" cy="1323439"/>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75205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umper 2">
    <p:bg>
      <p:bgPr>
        <a:solidFill>
          <a:schemeClr val="accent4"/>
        </a:solidFill>
        <a:effectLst/>
      </p:bgPr>
    </p:bg>
    <p:spTree>
      <p:nvGrpSpPr>
        <p:cNvPr id="1" name=""/>
        <p:cNvGrpSpPr/>
        <p:nvPr/>
      </p:nvGrpSpPr>
      <p:grpSpPr>
        <a:xfrm>
          <a:off x="0" y="0"/>
          <a:ext cx="0" cy="0"/>
          <a:chOff x="0" y="0"/>
          <a:chExt cx="0" cy="0"/>
        </a:xfrm>
      </p:grpSpPr>
      <p:pic>
        <p:nvPicPr>
          <p:cNvPr id="7" name="Picture 6" descr="Shape, icon, arrow&#10;&#10;Description automatically generated">
            <a:extLst>
              <a:ext uri="{FF2B5EF4-FFF2-40B4-BE49-F238E27FC236}">
                <a16:creationId xmlns:a16="http://schemas.microsoft.com/office/drawing/2014/main" id="{7495425F-4F71-9F49-9039-063D4ADE0807}"/>
              </a:ext>
            </a:extLst>
          </p:cNvPr>
          <p:cNvPicPr>
            <a:picLocks noChangeAspect="1"/>
          </p:cNvPicPr>
          <p:nvPr userDrawn="1"/>
        </p:nvPicPr>
        <p:blipFill>
          <a:blip r:embed="rId2">
            <a:alphaModFix amt="15000"/>
          </a:blip>
          <a:stretch>
            <a:fillRect/>
          </a:stretch>
        </p:blipFill>
        <p:spPr>
          <a:xfrm>
            <a:off x="3530652" y="2"/>
            <a:ext cx="5251104" cy="6857999"/>
          </a:xfrm>
          <a:prstGeom prst="rect">
            <a:avLst/>
          </a:prstGeom>
        </p:spPr>
      </p:pic>
      <p:sp>
        <p:nvSpPr>
          <p:cNvPr id="6" name="Title Placeholder 1">
            <a:extLst>
              <a:ext uri="{FF2B5EF4-FFF2-40B4-BE49-F238E27FC236}">
                <a16:creationId xmlns:a16="http://schemas.microsoft.com/office/drawing/2014/main" id="{207C2A6F-9724-E478-25BD-54E4D08CFF65}"/>
              </a:ext>
            </a:extLst>
          </p:cNvPr>
          <p:cNvSpPr>
            <a:spLocks noGrp="1"/>
          </p:cNvSpPr>
          <p:nvPr>
            <p:ph type="title"/>
          </p:nvPr>
        </p:nvSpPr>
        <p:spPr>
          <a:xfrm>
            <a:off x="1003909" y="3999564"/>
            <a:ext cx="4588031" cy="442468"/>
          </a:xfrm>
          <a:prstGeom prst="rect">
            <a:avLst/>
          </a:prstGeom>
        </p:spPr>
        <p:txBody>
          <a:bodyPr vert="horz" lIns="0" tIns="0" rIns="91440" bIns="0" rtlCol="0" anchor="b">
            <a:noAutofit/>
          </a:bodyPr>
          <a:lstStyle>
            <a:lvl1pPr>
              <a:defRPr sz="2400" b="0" i="0">
                <a:solidFill>
                  <a:schemeClr val="bg1"/>
                </a:solidFill>
                <a:latin typeface="+mj-lt"/>
              </a:defRPr>
            </a:lvl1pPr>
          </a:lstStyle>
          <a:p>
            <a:r>
              <a:rPr lang="en-US"/>
              <a:t>Click to edit Master title style</a:t>
            </a:r>
          </a:p>
        </p:txBody>
      </p:sp>
      <p:sp>
        <p:nvSpPr>
          <p:cNvPr id="28" name="Slide Number Placeholder 7">
            <a:extLst>
              <a:ext uri="{FF2B5EF4-FFF2-40B4-BE49-F238E27FC236}">
                <a16:creationId xmlns:a16="http://schemas.microsoft.com/office/drawing/2014/main" id="{F9D7C11F-D6D6-964A-A7AF-F39C51F49644}"/>
              </a:ext>
            </a:extLst>
          </p:cNvPr>
          <p:cNvSpPr>
            <a:spLocks noGrp="1"/>
          </p:cNvSpPr>
          <p:nvPr>
            <p:ph type="sldNum" sz="quarter" idx="11"/>
          </p:nvPr>
        </p:nvSpPr>
        <p:spPr>
          <a:xfrm>
            <a:off x="342901" y="6464300"/>
            <a:ext cx="222269" cy="228600"/>
          </a:xfrm>
          <a:prstGeom prst="rect">
            <a:avLst/>
          </a:prstGeom>
        </p:spPr>
        <p:txBody>
          <a:bodyPr/>
          <a:lstStyle>
            <a:lvl1pPr>
              <a:defRPr>
                <a:solidFill>
                  <a:schemeClr val="bg1"/>
                </a:solidFill>
              </a:defRPr>
            </a:lvl1pPr>
          </a:lstStyle>
          <a:p>
            <a:fld id="{C24CE0DD-0081-7A4A-817B-7ACC0C2B4AAB}" type="slidenum">
              <a:rPr lang="en-US" smtClean="0"/>
              <a:pPr/>
              <a:t>‹#›</a:t>
            </a:fld>
            <a:endParaRPr lang="en-US" dirty="0"/>
          </a:p>
        </p:txBody>
      </p:sp>
      <p:sp>
        <p:nvSpPr>
          <p:cNvPr id="8" name="Slide Number Placeholder 5">
            <a:extLst>
              <a:ext uri="{FF2B5EF4-FFF2-40B4-BE49-F238E27FC236}">
                <a16:creationId xmlns:a16="http://schemas.microsoft.com/office/drawing/2014/main" id="{8A9CFD8D-93FA-394E-AA3A-D714D9B46066}"/>
              </a:ext>
            </a:extLst>
          </p:cNvPr>
          <p:cNvSpPr txBox="1">
            <a:spLocks/>
          </p:cNvSpPr>
          <p:nvPr userDrawn="1"/>
        </p:nvSpPr>
        <p:spPr>
          <a:xfrm>
            <a:off x="616526" y="6499214"/>
            <a:ext cx="4344094"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bg1"/>
                </a:solidFill>
              </a:rPr>
              <a:t>DIGITAL SOLUTIONS</a:t>
            </a:r>
          </a:p>
        </p:txBody>
      </p:sp>
    </p:spTree>
    <p:extLst>
      <p:ext uri="{BB962C8B-B14F-4D97-AF65-F5344CB8AC3E}">
        <p14:creationId xmlns:p14="http://schemas.microsoft.com/office/powerpoint/2010/main" val="7094857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umper 3">
    <p:bg>
      <p:bgPr>
        <a:solidFill>
          <a:schemeClr val="accent5"/>
        </a:solidFill>
        <a:effectLst/>
      </p:bgPr>
    </p:bg>
    <p:spTree>
      <p:nvGrpSpPr>
        <p:cNvPr id="1" name=""/>
        <p:cNvGrpSpPr/>
        <p:nvPr/>
      </p:nvGrpSpPr>
      <p:grpSpPr>
        <a:xfrm>
          <a:off x="0" y="0"/>
          <a:ext cx="0" cy="0"/>
          <a:chOff x="0" y="0"/>
          <a:chExt cx="0" cy="0"/>
        </a:xfrm>
      </p:grpSpPr>
      <p:pic>
        <p:nvPicPr>
          <p:cNvPr id="7" name="Picture 6" descr="Shape, icon, arrow&#10;&#10;Description automatically generated">
            <a:extLst>
              <a:ext uri="{FF2B5EF4-FFF2-40B4-BE49-F238E27FC236}">
                <a16:creationId xmlns:a16="http://schemas.microsoft.com/office/drawing/2014/main" id="{7495425F-4F71-9F49-9039-063D4ADE0807}"/>
              </a:ext>
            </a:extLst>
          </p:cNvPr>
          <p:cNvPicPr>
            <a:picLocks noChangeAspect="1"/>
          </p:cNvPicPr>
          <p:nvPr userDrawn="1"/>
        </p:nvPicPr>
        <p:blipFill>
          <a:blip r:embed="rId2">
            <a:alphaModFix amt="15000"/>
          </a:blip>
          <a:stretch>
            <a:fillRect/>
          </a:stretch>
        </p:blipFill>
        <p:spPr>
          <a:xfrm>
            <a:off x="3530652" y="2"/>
            <a:ext cx="5251104" cy="6857999"/>
          </a:xfrm>
          <a:prstGeom prst="rect">
            <a:avLst/>
          </a:prstGeom>
        </p:spPr>
      </p:pic>
      <p:sp>
        <p:nvSpPr>
          <p:cNvPr id="6" name="Title Placeholder 1">
            <a:extLst>
              <a:ext uri="{FF2B5EF4-FFF2-40B4-BE49-F238E27FC236}">
                <a16:creationId xmlns:a16="http://schemas.microsoft.com/office/drawing/2014/main" id="{207C2A6F-9724-E478-25BD-54E4D08CFF65}"/>
              </a:ext>
            </a:extLst>
          </p:cNvPr>
          <p:cNvSpPr>
            <a:spLocks noGrp="1"/>
          </p:cNvSpPr>
          <p:nvPr>
            <p:ph type="title"/>
          </p:nvPr>
        </p:nvSpPr>
        <p:spPr>
          <a:xfrm>
            <a:off x="1003909" y="3999564"/>
            <a:ext cx="4588031" cy="442468"/>
          </a:xfrm>
          <a:prstGeom prst="rect">
            <a:avLst/>
          </a:prstGeom>
        </p:spPr>
        <p:txBody>
          <a:bodyPr vert="horz" lIns="0" tIns="0" rIns="91440" bIns="0" rtlCol="0" anchor="b">
            <a:noAutofit/>
          </a:bodyPr>
          <a:lstStyle>
            <a:lvl1pPr>
              <a:defRPr sz="2400" b="0" i="0">
                <a:solidFill>
                  <a:schemeClr val="bg1"/>
                </a:solidFill>
                <a:latin typeface="+mj-lt"/>
              </a:defRPr>
            </a:lvl1pPr>
          </a:lstStyle>
          <a:p>
            <a:r>
              <a:rPr lang="en-US"/>
              <a:t>Click to edit Master title style</a:t>
            </a:r>
          </a:p>
        </p:txBody>
      </p:sp>
      <p:sp>
        <p:nvSpPr>
          <p:cNvPr id="4" name="Content Placeholder 3">
            <a:extLst>
              <a:ext uri="{FF2B5EF4-FFF2-40B4-BE49-F238E27FC236}">
                <a16:creationId xmlns:a16="http://schemas.microsoft.com/office/drawing/2014/main" id="{DB7CD5B6-F745-E986-A527-FBB92F6D57EC}"/>
              </a:ext>
            </a:extLst>
          </p:cNvPr>
          <p:cNvSpPr>
            <a:spLocks noGrp="1"/>
          </p:cNvSpPr>
          <p:nvPr>
            <p:ph sz="quarter" idx="10"/>
          </p:nvPr>
        </p:nvSpPr>
        <p:spPr>
          <a:xfrm>
            <a:off x="1003590" y="4512611"/>
            <a:ext cx="4588669" cy="592564"/>
          </a:xfrm>
          <a:prstGeom prst="rect">
            <a:avLst/>
          </a:prstGeom>
        </p:spPr>
        <p:txBody>
          <a:bodyPr anchor="t"/>
          <a:lstStyle>
            <a:lvl1pPr marL="0" indent="0">
              <a:buNone/>
              <a:defRPr sz="1200">
                <a:solidFill>
                  <a:schemeClr val="bg1"/>
                </a:solidFill>
                <a:latin typeface="+mj-lt"/>
              </a:defRPr>
            </a:lvl1pPr>
            <a:lvl2pPr marL="342900" indent="0">
              <a:buNone/>
              <a:defRPr sz="1200">
                <a:solidFill>
                  <a:schemeClr val="bg1"/>
                </a:solidFill>
                <a:latin typeface="Avenir Next" panose="020B0503020202020204" pitchFamily="34" charset="0"/>
              </a:defRPr>
            </a:lvl2pPr>
            <a:lvl3pPr marL="685800" indent="0">
              <a:buNone/>
              <a:defRPr sz="1200">
                <a:solidFill>
                  <a:schemeClr val="bg1"/>
                </a:solidFill>
                <a:latin typeface="Avenir Next" panose="020B0503020202020204" pitchFamily="34" charset="0"/>
              </a:defRPr>
            </a:lvl3pPr>
            <a:lvl4pPr marL="1028700" indent="0">
              <a:buNone/>
              <a:defRPr sz="1200">
                <a:solidFill>
                  <a:schemeClr val="bg1"/>
                </a:solidFill>
                <a:latin typeface="Avenir Next" panose="020B0503020202020204" pitchFamily="34" charset="0"/>
              </a:defRPr>
            </a:lvl4pPr>
            <a:lvl5pPr marL="1371600" indent="0">
              <a:buNone/>
              <a:defRPr sz="1200">
                <a:solidFill>
                  <a:schemeClr val="bg1"/>
                </a:solidFill>
                <a:latin typeface="Avenir Next" panose="020B0503020202020204" pitchFamily="34" charset="0"/>
              </a:defRPr>
            </a:lvl5pPr>
          </a:lstStyle>
          <a:p>
            <a:pPr lvl="0"/>
            <a:r>
              <a:rPr lang="en-US"/>
              <a:t>Click to edit Master text styles</a:t>
            </a:r>
          </a:p>
        </p:txBody>
      </p:sp>
      <p:sp>
        <p:nvSpPr>
          <p:cNvPr id="28" name="Slide Number Placeholder 7">
            <a:extLst>
              <a:ext uri="{FF2B5EF4-FFF2-40B4-BE49-F238E27FC236}">
                <a16:creationId xmlns:a16="http://schemas.microsoft.com/office/drawing/2014/main" id="{F9D7C11F-D6D6-964A-A7AF-F39C51F49644}"/>
              </a:ext>
            </a:extLst>
          </p:cNvPr>
          <p:cNvSpPr>
            <a:spLocks noGrp="1"/>
          </p:cNvSpPr>
          <p:nvPr>
            <p:ph type="sldNum" sz="quarter" idx="11"/>
          </p:nvPr>
        </p:nvSpPr>
        <p:spPr>
          <a:xfrm>
            <a:off x="342901" y="6464300"/>
            <a:ext cx="222269" cy="228600"/>
          </a:xfrm>
          <a:prstGeom prst="rect">
            <a:avLst/>
          </a:prstGeom>
        </p:spPr>
        <p:txBody>
          <a:bodyPr/>
          <a:lstStyle>
            <a:lvl1pPr>
              <a:defRPr>
                <a:solidFill>
                  <a:schemeClr val="bg1"/>
                </a:solidFill>
              </a:defRPr>
            </a:lvl1pPr>
          </a:lstStyle>
          <a:p>
            <a:fld id="{C24CE0DD-0081-7A4A-817B-7ACC0C2B4AAB}" type="slidenum">
              <a:rPr lang="en-US" smtClean="0"/>
              <a:pPr/>
              <a:t>‹#›</a:t>
            </a:fld>
            <a:endParaRPr lang="en-US" dirty="0"/>
          </a:p>
        </p:txBody>
      </p:sp>
      <p:sp>
        <p:nvSpPr>
          <p:cNvPr id="29" name="Slide Number Placeholder 5">
            <a:extLst>
              <a:ext uri="{FF2B5EF4-FFF2-40B4-BE49-F238E27FC236}">
                <a16:creationId xmlns:a16="http://schemas.microsoft.com/office/drawing/2014/main" id="{30ECD7DD-BEEC-854A-9D42-23971C72CE12}"/>
              </a:ext>
            </a:extLst>
          </p:cNvPr>
          <p:cNvSpPr txBox="1">
            <a:spLocks/>
          </p:cNvSpPr>
          <p:nvPr userDrawn="1"/>
        </p:nvSpPr>
        <p:spPr>
          <a:xfrm>
            <a:off x="616526" y="6499214"/>
            <a:ext cx="4344094"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bg1"/>
                </a:solidFill>
              </a:rPr>
              <a:t>DIGITAL SOLUTIONS</a:t>
            </a:r>
          </a:p>
        </p:txBody>
      </p:sp>
    </p:spTree>
    <p:extLst>
      <p:ext uri="{BB962C8B-B14F-4D97-AF65-F5344CB8AC3E}">
        <p14:creationId xmlns:p14="http://schemas.microsoft.com/office/powerpoint/2010/main" val="17999532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umper 4">
    <p:bg>
      <p:bgPr>
        <a:solidFill>
          <a:schemeClr val="tx1"/>
        </a:solidFill>
        <a:effectLst/>
      </p:bgPr>
    </p:bg>
    <p:spTree>
      <p:nvGrpSpPr>
        <p:cNvPr id="1" name=""/>
        <p:cNvGrpSpPr/>
        <p:nvPr/>
      </p:nvGrpSpPr>
      <p:grpSpPr>
        <a:xfrm>
          <a:off x="0" y="0"/>
          <a:ext cx="0" cy="0"/>
          <a:chOff x="0" y="0"/>
          <a:chExt cx="0" cy="0"/>
        </a:xfrm>
      </p:grpSpPr>
      <p:pic>
        <p:nvPicPr>
          <p:cNvPr id="7" name="Picture 6" descr="Shape, icon, arrow&#10;&#10;Description automatically generated">
            <a:extLst>
              <a:ext uri="{FF2B5EF4-FFF2-40B4-BE49-F238E27FC236}">
                <a16:creationId xmlns:a16="http://schemas.microsoft.com/office/drawing/2014/main" id="{7495425F-4F71-9F49-9039-063D4ADE0807}"/>
              </a:ext>
            </a:extLst>
          </p:cNvPr>
          <p:cNvPicPr>
            <a:picLocks noChangeAspect="1"/>
          </p:cNvPicPr>
          <p:nvPr userDrawn="1"/>
        </p:nvPicPr>
        <p:blipFill>
          <a:blip r:embed="rId2">
            <a:alphaModFix amt="15000"/>
          </a:blip>
          <a:stretch>
            <a:fillRect/>
          </a:stretch>
        </p:blipFill>
        <p:spPr>
          <a:xfrm>
            <a:off x="3530652" y="2"/>
            <a:ext cx="5251104" cy="6857999"/>
          </a:xfrm>
          <a:prstGeom prst="rect">
            <a:avLst/>
          </a:prstGeom>
        </p:spPr>
      </p:pic>
      <p:sp>
        <p:nvSpPr>
          <p:cNvPr id="6" name="Title Placeholder 1">
            <a:extLst>
              <a:ext uri="{FF2B5EF4-FFF2-40B4-BE49-F238E27FC236}">
                <a16:creationId xmlns:a16="http://schemas.microsoft.com/office/drawing/2014/main" id="{207C2A6F-9724-E478-25BD-54E4D08CFF65}"/>
              </a:ext>
            </a:extLst>
          </p:cNvPr>
          <p:cNvSpPr>
            <a:spLocks noGrp="1"/>
          </p:cNvSpPr>
          <p:nvPr>
            <p:ph type="title"/>
          </p:nvPr>
        </p:nvSpPr>
        <p:spPr>
          <a:xfrm>
            <a:off x="1003909" y="3999564"/>
            <a:ext cx="4588031" cy="442468"/>
          </a:xfrm>
          <a:prstGeom prst="rect">
            <a:avLst/>
          </a:prstGeom>
        </p:spPr>
        <p:txBody>
          <a:bodyPr vert="horz" lIns="0" tIns="0" rIns="91440" bIns="0" rtlCol="0" anchor="b">
            <a:noAutofit/>
          </a:bodyPr>
          <a:lstStyle>
            <a:lvl1pPr>
              <a:defRPr sz="2400" b="0" i="0">
                <a:solidFill>
                  <a:schemeClr val="bg1"/>
                </a:solidFill>
                <a:latin typeface="+mj-lt"/>
              </a:defRPr>
            </a:lvl1pPr>
          </a:lstStyle>
          <a:p>
            <a:r>
              <a:rPr lang="en-US"/>
              <a:t>Click to edit Master title style</a:t>
            </a:r>
          </a:p>
        </p:txBody>
      </p:sp>
      <p:sp>
        <p:nvSpPr>
          <p:cNvPr id="4" name="Content Placeholder 3">
            <a:extLst>
              <a:ext uri="{FF2B5EF4-FFF2-40B4-BE49-F238E27FC236}">
                <a16:creationId xmlns:a16="http://schemas.microsoft.com/office/drawing/2014/main" id="{DB7CD5B6-F745-E986-A527-FBB92F6D57EC}"/>
              </a:ext>
            </a:extLst>
          </p:cNvPr>
          <p:cNvSpPr>
            <a:spLocks noGrp="1"/>
          </p:cNvSpPr>
          <p:nvPr>
            <p:ph sz="quarter" idx="10"/>
          </p:nvPr>
        </p:nvSpPr>
        <p:spPr>
          <a:xfrm>
            <a:off x="1003590" y="4512611"/>
            <a:ext cx="4588669" cy="592564"/>
          </a:xfrm>
          <a:prstGeom prst="rect">
            <a:avLst/>
          </a:prstGeom>
        </p:spPr>
        <p:txBody>
          <a:bodyPr anchor="t"/>
          <a:lstStyle>
            <a:lvl1pPr marL="0" indent="0">
              <a:buNone/>
              <a:defRPr sz="1200">
                <a:solidFill>
                  <a:schemeClr val="bg1"/>
                </a:solidFill>
                <a:latin typeface="+mj-lt"/>
              </a:defRPr>
            </a:lvl1pPr>
            <a:lvl2pPr marL="342900" indent="0">
              <a:buNone/>
              <a:defRPr sz="1200">
                <a:solidFill>
                  <a:schemeClr val="bg1"/>
                </a:solidFill>
                <a:latin typeface="Avenir Next" panose="020B0503020202020204" pitchFamily="34" charset="0"/>
              </a:defRPr>
            </a:lvl2pPr>
            <a:lvl3pPr marL="685800" indent="0">
              <a:buNone/>
              <a:defRPr sz="1200">
                <a:solidFill>
                  <a:schemeClr val="bg1"/>
                </a:solidFill>
                <a:latin typeface="Avenir Next" panose="020B0503020202020204" pitchFamily="34" charset="0"/>
              </a:defRPr>
            </a:lvl3pPr>
            <a:lvl4pPr marL="1028700" indent="0">
              <a:buNone/>
              <a:defRPr sz="1200">
                <a:solidFill>
                  <a:schemeClr val="bg1"/>
                </a:solidFill>
                <a:latin typeface="Avenir Next" panose="020B0503020202020204" pitchFamily="34" charset="0"/>
              </a:defRPr>
            </a:lvl4pPr>
            <a:lvl5pPr marL="1371600" indent="0">
              <a:buNone/>
              <a:defRPr sz="1200">
                <a:solidFill>
                  <a:schemeClr val="bg1"/>
                </a:solidFill>
                <a:latin typeface="Avenir Next" panose="020B0503020202020204" pitchFamily="34" charset="0"/>
              </a:defRPr>
            </a:lvl5pPr>
          </a:lstStyle>
          <a:p>
            <a:pPr lvl="0"/>
            <a:r>
              <a:rPr lang="en-US"/>
              <a:t>Click to edit Master text styles</a:t>
            </a:r>
          </a:p>
        </p:txBody>
      </p:sp>
      <p:sp>
        <p:nvSpPr>
          <p:cNvPr id="28" name="Slide Number Placeholder 7">
            <a:extLst>
              <a:ext uri="{FF2B5EF4-FFF2-40B4-BE49-F238E27FC236}">
                <a16:creationId xmlns:a16="http://schemas.microsoft.com/office/drawing/2014/main" id="{F9D7C11F-D6D6-964A-A7AF-F39C51F49644}"/>
              </a:ext>
            </a:extLst>
          </p:cNvPr>
          <p:cNvSpPr>
            <a:spLocks noGrp="1"/>
          </p:cNvSpPr>
          <p:nvPr>
            <p:ph type="sldNum" sz="quarter" idx="11"/>
          </p:nvPr>
        </p:nvSpPr>
        <p:spPr>
          <a:xfrm>
            <a:off x="342901" y="6464300"/>
            <a:ext cx="222269" cy="228600"/>
          </a:xfrm>
          <a:prstGeom prst="rect">
            <a:avLst/>
          </a:prstGeom>
        </p:spPr>
        <p:txBody>
          <a:bodyPr/>
          <a:lstStyle>
            <a:lvl1pPr>
              <a:defRPr>
                <a:solidFill>
                  <a:schemeClr val="bg1"/>
                </a:solidFill>
              </a:defRPr>
            </a:lvl1pPr>
          </a:lstStyle>
          <a:p>
            <a:fld id="{C24CE0DD-0081-7A4A-817B-7ACC0C2B4AAB}" type="slidenum">
              <a:rPr lang="en-US" smtClean="0"/>
              <a:pPr/>
              <a:t>‹#›</a:t>
            </a:fld>
            <a:endParaRPr lang="en-US" dirty="0"/>
          </a:p>
        </p:txBody>
      </p:sp>
      <p:sp>
        <p:nvSpPr>
          <p:cNvPr id="29" name="Slide Number Placeholder 5">
            <a:extLst>
              <a:ext uri="{FF2B5EF4-FFF2-40B4-BE49-F238E27FC236}">
                <a16:creationId xmlns:a16="http://schemas.microsoft.com/office/drawing/2014/main" id="{30ECD7DD-BEEC-854A-9D42-23971C72CE12}"/>
              </a:ext>
            </a:extLst>
          </p:cNvPr>
          <p:cNvSpPr txBox="1">
            <a:spLocks/>
          </p:cNvSpPr>
          <p:nvPr userDrawn="1"/>
        </p:nvSpPr>
        <p:spPr>
          <a:xfrm>
            <a:off x="616526" y="6499214"/>
            <a:ext cx="4344094"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bg1"/>
                </a:solidFill>
              </a:rPr>
              <a:t>DIGITAL SOLUTIONS</a:t>
            </a:r>
          </a:p>
        </p:txBody>
      </p:sp>
    </p:spTree>
    <p:extLst>
      <p:ext uri="{BB962C8B-B14F-4D97-AF65-F5344CB8AC3E}">
        <p14:creationId xmlns:p14="http://schemas.microsoft.com/office/powerpoint/2010/main" val="13499076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ACCD25C-DA1B-45C9-A660-92C9487665DE}"/>
              </a:ext>
            </a:extLst>
          </p:cNvPr>
          <p:cNvSpPr>
            <a:spLocks noGrp="1"/>
          </p:cNvSpPr>
          <p:nvPr>
            <p:ph type="title" hasCustomPrompt="1"/>
          </p:nvPr>
        </p:nvSpPr>
        <p:spPr>
          <a:xfrm>
            <a:off x="342900" y="444890"/>
            <a:ext cx="8458200" cy="615553"/>
          </a:xfrm>
          <a:prstGeom prst="rect">
            <a:avLst/>
          </a:prstGeom>
        </p:spPr>
        <p:txBody>
          <a:bodyPr anchor="ctr" anchorCtr="0"/>
          <a:lstStyle>
            <a:lvl1pPr>
              <a:defRPr sz="3000" i="0"/>
            </a:lvl1pPr>
          </a:lstStyle>
          <a:p>
            <a:r>
              <a:rPr lang="en-US"/>
              <a:t>Click to edit title</a:t>
            </a:r>
          </a:p>
        </p:txBody>
      </p:sp>
      <p:sp>
        <p:nvSpPr>
          <p:cNvPr id="30" name="Slide Number Placeholder 61">
            <a:extLst>
              <a:ext uri="{FF2B5EF4-FFF2-40B4-BE49-F238E27FC236}">
                <a16:creationId xmlns:a16="http://schemas.microsoft.com/office/drawing/2014/main" id="{E22D9002-ECE4-F14A-BCCE-84669E655592}"/>
              </a:ext>
            </a:extLst>
          </p:cNvPr>
          <p:cNvSpPr>
            <a:spLocks noGrp="1"/>
          </p:cNvSpPr>
          <p:nvPr>
            <p:ph type="sldNum" sz="quarter" idx="4"/>
          </p:nvPr>
        </p:nvSpPr>
        <p:spPr>
          <a:xfrm>
            <a:off x="342901" y="6464300"/>
            <a:ext cx="222269" cy="228600"/>
          </a:xfrm>
          <a:prstGeom prst="rect">
            <a:avLst/>
          </a:prstGeom>
          <a:noFill/>
        </p:spPr>
        <p:txBody>
          <a:bodyPr vert="horz" wrap="none" lIns="91440" tIns="45720" rIns="91440" bIns="45720" rtlCol="0" anchor="ctr" anchorCtr="0">
            <a:noAutofit/>
          </a:bodyPr>
          <a:lstStyle>
            <a:lvl1pPr algn="r">
              <a:defRPr sz="900" b="1" i="0">
                <a:solidFill>
                  <a:schemeClr val="tx1"/>
                </a:solidFill>
              </a:defRPr>
            </a:lvl1pPr>
          </a:lstStyle>
          <a:p>
            <a:fld id="{C24CE0DD-0081-7A4A-817B-7ACC0C2B4AAB}" type="slidenum">
              <a:rPr lang="en-US" smtClean="0"/>
              <a:pPr/>
              <a:t>‹#›</a:t>
            </a:fld>
            <a:endParaRPr lang="en-US" dirty="0"/>
          </a:p>
        </p:txBody>
      </p:sp>
      <p:sp>
        <p:nvSpPr>
          <p:cNvPr id="31" name="Content Placeholder 2">
            <a:extLst>
              <a:ext uri="{FF2B5EF4-FFF2-40B4-BE49-F238E27FC236}">
                <a16:creationId xmlns:a16="http://schemas.microsoft.com/office/drawing/2014/main" id="{E92FA55D-2F12-4047-BA1D-15E6501409BF}"/>
              </a:ext>
            </a:extLst>
          </p:cNvPr>
          <p:cNvSpPr>
            <a:spLocks noGrp="1"/>
          </p:cNvSpPr>
          <p:nvPr>
            <p:ph idx="1"/>
          </p:nvPr>
        </p:nvSpPr>
        <p:spPr>
          <a:xfrm>
            <a:off x="344043" y="1229361"/>
            <a:ext cx="8455914" cy="5050563"/>
          </a:xfrm>
        </p:spPr>
        <p:txBody>
          <a:bodyPr lIns="91440" r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9417430"/>
      </p:ext>
    </p:extLst>
  </p:cSld>
  <p:clrMapOvr>
    <a:masterClrMapping/>
  </p:clrMapOvr>
  <p:extLst>
    <p:ext uri="{DCECCB84-F9BA-43D5-87BE-67443E8EF086}">
      <p15:sldGuideLst xmlns:p15="http://schemas.microsoft.com/office/powerpoint/2012/main">
        <p15:guide id="1" pos="108">
          <p15:clr>
            <a:srgbClr val="FBAE40"/>
          </p15:clr>
        </p15:guide>
        <p15:guide id="2" pos="216">
          <p15:clr>
            <a:srgbClr val="FBAE40"/>
          </p15:clr>
        </p15:guide>
        <p15:guide id="3" pos="5544">
          <p15:clr>
            <a:srgbClr val="FBAE40"/>
          </p15:clr>
        </p15:guide>
        <p15:guide id="4" pos="5652">
          <p15:clr>
            <a:srgbClr val="FBAE40"/>
          </p15:clr>
        </p15:guide>
        <p15:guide id="5" orient="horz" pos="288">
          <p15:clr>
            <a:srgbClr val="FBAE40"/>
          </p15:clr>
        </p15:guide>
        <p15:guide id="6" orient="horz" pos="144">
          <p15:clr>
            <a:srgbClr val="FBAE40"/>
          </p15:clr>
        </p15:guide>
        <p15:guide id="7" orient="horz" pos="403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no Content">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ACCD25C-DA1B-45C9-A660-92C9487665DE}"/>
              </a:ext>
            </a:extLst>
          </p:cNvPr>
          <p:cNvSpPr>
            <a:spLocks noGrp="1"/>
          </p:cNvSpPr>
          <p:nvPr>
            <p:ph type="title" hasCustomPrompt="1"/>
          </p:nvPr>
        </p:nvSpPr>
        <p:spPr>
          <a:xfrm>
            <a:off x="342900" y="444890"/>
            <a:ext cx="8458200" cy="615553"/>
          </a:xfrm>
          <a:prstGeom prst="rect">
            <a:avLst/>
          </a:prstGeom>
        </p:spPr>
        <p:txBody>
          <a:bodyPr anchor="ctr" anchorCtr="0"/>
          <a:lstStyle>
            <a:lvl1pPr>
              <a:defRPr sz="3000" i="0"/>
            </a:lvl1pPr>
          </a:lstStyle>
          <a:p>
            <a:r>
              <a:rPr lang="en-US"/>
              <a:t>Click to edit title</a:t>
            </a:r>
          </a:p>
        </p:txBody>
      </p:sp>
      <p:sp>
        <p:nvSpPr>
          <p:cNvPr id="30" name="Slide Number Placeholder 61">
            <a:extLst>
              <a:ext uri="{FF2B5EF4-FFF2-40B4-BE49-F238E27FC236}">
                <a16:creationId xmlns:a16="http://schemas.microsoft.com/office/drawing/2014/main" id="{E22D9002-ECE4-F14A-BCCE-84669E655592}"/>
              </a:ext>
            </a:extLst>
          </p:cNvPr>
          <p:cNvSpPr>
            <a:spLocks noGrp="1"/>
          </p:cNvSpPr>
          <p:nvPr>
            <p:ph type="sldNum" sz="quarter" idx="4"/>
          </p:nvPr>
        </p:nvSpPr>
        <p:spPr>
          <a:xfrm>
            <a:off x="342901" y="6464300"/>
            <a:ext cx="222269" cy="228600"/>
          </a:xfrm>
          <a:prstGeom prst="rect">
            <a:avLst/>
          </a:prstGeom>
          <a:noFill/>
        </p:spPr>
        <p:txBody>
          <a:bodyPr vert="horz" wrap="none" lIns="91440" tIns="45720" rIns="91440" bIns="45720" rtlCol="0" anchor="ctr" anchorCtr="0">
            <a:noAutofit/>
          </a:bodyPr>
          <a:lstStyle>
            <a:lvl1pPr algn="r">
              <a:defRPr sz="900" b="1" i="0">
                <a:solidFill>
                  <a:schemeClr val="bg2"/>
                </a:solidFill>
              </a:defRPr>
            </a:lvl1pPr>
          </a:lstStyle>
          <a:p>
            <a:fld id="{C24CE0DD-0081-7A4A-817B-7ACC0C2B4AAB}" type="slidenum">
              <a:rPr lang="en-US" smtClean="0"/>
              <a:pPr/>
              <a:t>‹#›</a:t>
            </a:fld>
            <a:endParaRPr lang="en-US" dirty="0"/>
          </a:p>
        </p:txBody>
      </p:sp>
      <p:sp>
        <p:nvSpPr>
          <p:cNvPr id="4" name="Slide Number Placeholder 5">
            <a:extLst>
              <a:ext uri="{FF2B5EF4-FFF2-40B4-BE49-F238E27FC236}">
                <a16:creationId xmlns:a16="http://schemas.microsoft.com/office/drawing/2014/main" id="{20E59920-1D82-E64F-817F-57A3224107C8}"/>
              </a:ext>
            </a:extLst>
          </p:cNvPr>
          <p:cNvSpPr txBox="1">
            <a:spLocks/>
          </p:cNvSpPr>
          <p:nvPr userDrawn="1"/>
        </p:nvSpPr>
        <p:spPr>
          <a:xfrm>
            <a:off x="573210" y="6504386"/>
            <a:ext cx="4937026"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tx1"/>
                </a:solidFill>
              </a:rPr>
              <a:t>DIGITAL SOLUTIONS</a:t>
            </a:r>
          </a:p>
        </p:txBody>
      </p:sp>
    </p:spTree>
    <p:extLst>
      <p:ext uri="{BB962C8B-B14F-4D97-AF65-F5344CB8AC3E}">
        <p14:creationId xmlns:p14="http://schemas.microsoft.com/office/powerpoint/2010/main" val="2072534440"/>
      </p:ext>
    </p:extLst>
  </p:cSld>
  <p:clrMapOvr>
    <a:masterClrMapping/>
  </p:clrMapOvr>
  <p:extLst>
    <p:ext uri="{DCECCB84-F9BA-43D5-87BE-67443E8EF086}">
      <p15:sldGuideLst xmlns:p15="http://schemas.microsoft.com/office/powerpoint/2012/main">
        <p15:guide id="1" pos="108">
          <p15:clr>
            <a:srgbClr val="FBAE40"/>
          </p15:clr>
        </p15:guide>
        <p15:guide id="2" pos="216">
          <p15:clr>
            <a:srgbClr val="FBAE40"/>
          </p15:clr>
        </p15:guide>
        <p15:guide id="3" pos="5544">
          <p15:clr>
            <a:srgbClr val="FBAE40"/>
          </p15:clr>
        </p15:guide>
        <p15:guide id="4" pos="5652">
          <p15:clr>
            <a:srgbClr val="FBAE40"/>
          </p15:clr>
        </p15:guide>
        <p15:guide id="5" orient="horz" pos="288">
          <p15:clr>
            <a:srgbClr val="FBAE40"/>
          </p15:clr>
        </p15:guide>
        <p15:guide id="6" orient="horz" pos="144">
          <p15:clr>
            <a:srgbClr val="FBAE40"/>
          </p15:clr>
        </p15:guide>
        <p15:guide id="7" orient="horz" pos="4032">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lank Slide 2">
    <p:spTree>
      <p:nvGrpSpPr>
        <p:cNvPr id="1" name=""/>
        <p:cNvGrpSpPr/>
        <p:nvPr/>
      </p:nvGrpSpPr>
      <p:grpSpPr>
        <a:xfrm>
          <a:off x="0" y="0"/>
          <a:ext cx="0" cy="0"/>
          <a:chOff x="0" y="0"/>
          <a:chExt cx="0" cy="0"/>
        </a:xfrm>
      </p:grpSpPr>
      <p:sp>
        <p:nvSpPr>
          <p:cNvPr id="3" name="Slide Number Placeholder 61">
            <a:extLst>
              <a:ext uri="{FF2B5EF4-FFF2-40B4-BE49-F238E27FC236}">
                <a16:creationId xmlns:a16="http://schemas.microsoft.com/office/drawing/2014/main" id="{AA266D6B-B09A-224E-AA97-388CF46675E0}"/>
              </a:ext>
            </a:extLst>
          </p:cNvPr>
          <p:cNvSpPr>
            <a:spLocks noGrp="1"/>
          </p:cNvSpPr>
          <p:nvPr>
            <p:ph type="sldNum" sz="quarter" idx="4"/>
          </p:nvPr>
        </p:nvSpPr>
        <p:spPr>
          <a:xfrm>
            <a:off x="342901" y="6464300"/>
            <a:ext cx="222269" cy="228600"/>
          </a:xfrm>
          <a:prstGeom prst="rect">
            <a:avLst/>
          </a:prstGeom>
          <a:noFill/>
        </p:spPr>
        <p:txBody>
          <a:bodyPr vert="horz" wrap="none" lIns="91440" tIns="45720" rIns="91440" bIns="45720" rtlCol="0" anchor="ctr" anchorCtr="0">
            <a:noAutofit/>
          </a:bodyPr>
          <a:lstStyle>
            <a:lvl1pPr algn="r">
              <a:defRPr sz="900" b="1" i="0">
                <a:solidFill>
                  <a:schemeClr val="bg2"/>
                </a:solidFill>
              </a:defRPr>
            </a:lvl1pPr>
          </a:lstStyle>
          <a:p>
            <a:fld id="{C24CE0DD-0081-7A4A-817B-7ACC0C2B4AAB}" type="slidenum">
              <a:rPr lang="en-US" smtClean="0"/>
              <a:pPr/>
              <a:t>‹#›</a:t>
            </a:fld>
            <a:endParaRPr lang="en-US" dirty="0"/>
          </a:p>
        </p:txBody>
      </p:sp>
      <p:sp>
        <p:nvSpPr>
          <p:cNvPr id="16" name="Slide Number Placeholder 5">
            <a:extLst>
              <a:ext uri="{FF2B5EF4-FFF2-40B4-BE49-F238E27FC236}">
                <a16:creationId xmlns:a16="http://schemas.microsoft.com/office/drawing/2014/main" id="{DEDCA58E-1014-414C-9C34-0E771F57CC16}"/>
              </a:ext>
            </a:extLst>
          </p:cNvPr>
          <p:cNvSpPr txBox="1">
            <a:spLocks/>
          </p:cNvSpPr>
          <p:nvPr userDrawn="1"/>
        </p:nvSpPr>
        <p:spPr>
          <a:xfrm>
            <a:off x="573210" y="6504386"/>
            <a:ext cx="4937026"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tx1"/>
                </a:solidFill>
              </a:rPr>
              <a:t>DIGITAL SOLUTIONS</a:t>
            </a:r>
          </a:p>
        </p:txBody>
      </p:sp>
    </p:spTree>
    <p:extLst>
      <p:ext uri="{BB962C8B-B14F-4D97-AF65-F5344CB8AC3E}">
        <p14:creationId xmlns:p14="http://schemas.microsoft.com/office/powerpoint/2010/main" val="3538535179"/>
      </p:ext>
    </p:extLst>
  </p:cSld>
  <p:clrMapOvr>
    <a:masterClrMapping/>
  </p:clrMapOvr>
  <p:extLst>
    <p:ext uri="{DCECCB84-F9BA-43D5-87BE-67443E8EF086}">
      <p15:sldGuideLst xmlns:p15="http://schemas.microsoft.com/office/powerpoint/2012/main">
        <p15:guide id="1" pos="108">
          <p15:clr>
            <a:srgbClr val="FBAE40"/>
          </p15:clr>
        </p15:guide>
        <p15:guide id="2" pos="216">
          <p15:clr>
            <a:srgbClr val="FBAE40"/>
          </p15:clr>
        </p15:guide>
        <p15:guide id="3" pos="5544">
          <p15:clr>
            <a:srgbClr val="FBAE40"/>
          </p15:clr>
        </p15:guide>
        <p15:guide id="4" pos="5652">
          <p15:clr>
            <a:srgbClr val="FBAE40"/>
          </p15:clr>
        </p15:guide>
        <p15:guide id="5" orient="horz" pos="144">
          <p15:clr>
            <a:srgbClr val="FBAE40"/>
          </p15:clr>
        </p15:guide>
        <p15:guide id="6" orient="horz" pos="288">
          <p15:clr>
            <a:srgbClr val="FBAE40"/>
          </p15:clr>
        </p15:guide>
        <p15:guide id="7" orient="horz" pos="403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2 Lin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AF45909-ACA0-497E-B7C2-1D1B5F478895}"/>
              </a:ext>
            </a:extLst>
          </p:cNvPr>
          <p:cNvSpPr>
            <a:spLocks noGrp="1"/>
          </p:cNvSpPr>
          <p:nvPr>
            <p:ph type="sldNum" sz="quarter" idx="11"/>
          </p:nvPr>
        </p:nvSpPr>
        <p:spPr>
          <a:xfrm>
            <a:off x="342901" y="6464300"/>
            <a:ext cx="222269" cy="228600"/>
          </a:xfrm>
          <a:prstGeom prst="rect">
            <a:avLst/>
          </a:prstGeom>
        </p:spPr>
        <p:txBody>
          <a:bodyPr/>
          <a:lstStyle/>
          <a:p>
            <a:fld id="{C24CE0DD-0081-7A4A-817B-7ACC0C2B4AAB}" type="slidenum">
              <a:rPr lang="en-US" smtClean="0"/>
              <a:pPr/>
              <a:t>‹#›</a:t>
            </a:fld>
            <a:endParaRPr lang="en-US" dirty="0"/>
          </a:p>
        </p:txBody>
      </p:sp>
      <p:sp>
        <p:nvSpPr>
          <p:cNvPr id="2" name="Title 1">
            <a:extLst>
              <a:ext uri="{FF2B5EF4-FFF2-40B4-BE49-F238E27FC236}">
                <a16:creationId xmlns:a16="http://schemas.microsoft.com/office/drawing/2014/main" id="{EA75EE15-C254-43DC-B077-8867D2968CA4}"/>
              </a:ext>
            </a:extLst>
          </p:cNvPr>
          <p:cNvSpPr>
            <a:spLocks noGrp="1"/>
          </p:cNvSpPr>
          <p:nvPr>
            <p:ph type="title" hasCustomPrompt="1"/>
          </p:nvPr>
        </p:nvSpPr>
        <p:spPr>
          <a:xfrm>
            <a:off x="342900" y="457201"/>
            <a:ext cx="8458200" cy="1243417"/>
          </a:xfrm>
          <a:prstGeom prst="rect">
            <a:avLst/>
          </a:prstGeom>
        </p:spPr>
        <p:txBody>
          <a:bodyPr/>
          <a:lstStyle>
            <a:lvl1pPr>
              <a:defRPr i="0"/>
            </a:lvl1pPr>
          </a:lstStyle>
          <a:p>
            <a:r>
              <a:rPr lang="en-US"/>
              <a:t>Click to edit </a:t>
            </a:r>
            <a:br>
              <a:rPr lang="en-US"/>
            </a:br>
            <a:r>
              <a:rPr lang="en-US"/>
              <a:t>Master title style</a:t>
            </a:r>
          </a:p>
        </p:txBody>
      </p:sp>
      <p:sp>
        <p:nvSpPr>
          <p:cNvPr id="5" name="Slide Number Placeholder 5">
            <a:extLst>
              <a:ext uri="{FF2B5EF4-FFF2-40B4-BE49-F238E27FC236}">
                <a16:creationId xmlns:a16="http://schemas.microsoft.com/office/drawing/2014/main" id="{5908668F-0233-6E49-AD84-6ECD155E0AF1}"/>
              </a:ext>
            </a:extLst>
          </p:cNvPr>
          <p:cNvSpPr txBox="1">
            <a:spLocks/>
          </p:cNvSpPr>
          <p:nvPr userDrawn="1"/>
        </p:nvSpPr>
        <p:spPr>
          <a:xfrm>
            <a:off x="573210" y="6504386"/>
            <a:ext cx="4937026"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tx1"/>
                </a:solidFill>
              </a:rPr>
              <a:t>DIGITAL SOLUTIONS</a:t>
            </a:r>
          </a:p>
        </p:txBody>
      </p:sp>
    </p:spTree>
    <p:extLst>
      <p:ext uri="{BB962C8B-B14F-4D97-AF65-F5344CB8AC3E}">
        <p14:creationId xmlns:p14="http://schemas.microsoft.com/office/powerpoint/2010/main" val="2872528402"/>
      </p:ext>
    </p:extLst>
  </p:cSld>
  <p:clrMapOvr>
    <a:masterClrMapping/>
  </p:clrMapOvr>
  <p:extLst>
    <p:ext uri="{DCECCB84-F9BA-43D5-87BE-67443E8EF086}">
      <p15:sldGuideLst xmlns:p15="http://schemas.microsoft.com/office/powerpoint/2012/main">
        <p15:guide id="1" pos="108">
          <p15:clr>
            <a:srgbClr val="FBAE40"/>
          </p15:clr>
        </p15:guide>
        <p15:guide id="2" pos="216">
          <p15:clr>
            <a:srgbClr val="FBAE40"/>
          </p15:clr>
        </p15:guide>
        <p15:guide id="3" pos="5544">
          <p15:clr>
            <a:srgbClr val="FBAE40"/>
          </p15:clr>
        </p15:guide>
        <p15:guide id="4" pos="5652">
          <p15:clr>
            <a:srgbClr val="FBAE40"/>
          </p15:clr>
        </p15:guide>
        <p15:guide id="5" orient="horz" pos="288">
          <p15:clr>
            <a:srgbClr val="FBAE40"/>
          </p15:clr>
        </p15:guide>
        <p15:guide id="6" orient="horz" pos="144">
          <p15:clr>
            <a:srgbClr val="FBAE40"/>
          </p15:clr>
        </p15:guide>
        <p15:guide id="7" orient="horz" pos="403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1 Line Subtitl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7BF08D-ADF8-4EC5-B658-5328A20C6890}"/>
              </a:ext>
            </a:extLst>
          </p:cNvPr>
          <p:cNvSpPr>
            <a:spLocks noGrp="1"/>
          </p:cNvSpPr>
          <p:nvPr>
            <p:ph idx="1"/>
          </p:nvPr>
        </p:nvSpPr>
        <p:spPr>
          <a:xfrm>
            <a:off x="344043" y="1076268"/>
            <a:ext cx="8455914" cy="1232389"/>
          </a:xfrm>
        </p:spPr>
        <p:txBody>
          <a:bodyPr lIns="91440" rIns="91440">
            <a:spAutoFit/>
          </a:bodyPr>
          <a:lstStyle>
            <a:lvl1pPr algn="l">
              <a:defRPr/>
            </a:lvl1pPr>
            <a:lvl2pPr algn="l">
              <a:defRPr sz="1800"/>
            </a:lvl2pPr>
            <a:lvl3pPr algn="l">
              <a:defRPr sz="1350">
                <a:solidFill>
                  <a:schemeClr val="tx1"/>
                </a:solidFill>
              </a:defRPr>
            </a:lvl3pPr>
            <a:lvl4pPr marL="0" indent="0" algn="l">
              <a:buNone/>
              <a:defRPr sz="1200"/>
            </a:lvl4pPr>
            <a:lvl5pPr marL="0" indent="0" algn="l">
              <a:buNone/>
              <a:defRPr sz="1050">
                <a:solidFill>
                  <a:schemeClr val="bg1">
                    <a:lumMod val="6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40EB252-2002-4153-9FDD-988D88442409}"/>
              </a:ext>
            </a:extLst>
          </p:cNvPr>
          <p:cNvSpPr>
            <a:spLocks noGrp="1"/>
          </p:cNvSpPr>
          <p:nvPr>
            <p:ph type="sldNum" sz="quarter" idx="12"/>
          </p:nvPr>
        </p:nvSpPr>
        <p:spPr>
          <a:xfrm>
            <a:off x="342901" y="6464300"/>
            <a:ext cx="222269" cy="228600"/>
          </a:xfrm>
          <a:prstGeom prst="rect">
            <a:avLst/>
          </a:prstGeom>
        </p:spPr>
        <p:txBody>
          <a:bodyPr/>
          <a:lstStyle/>
          <a:p>
            <a:fld id="{D4741E74-AF81-4148-9E14-11BBE01D944F}" type="slidenum">
              <a:rPr lang="en-US" smtClean="0"/>
              <a:t>‹#›</a:t>
            </a:fld>
            <a:endParaRPr lang="en-US" dirty="0"/>
          </a:p>
        </p:txBody>
      </p:sp>
      <p:sp>
        <p:nvSpPr>
          <p:cNvPr id="2" name="Title 1">
            <a:extLst>
              <a:ext uri="{FF2B5EF4-FFF2-40B4-BE49-F238E27FC236}">
                <a16:creationId xmlns:a16="http://schemas.microsoft.com/office/drawing/2014/main" id="{B804D29F-FD13-465F-8951-315C9780E48D}"/>
              </a:ext>
            </a:extLst>
          </p:cNvPr>
          <p:cNvSpPr>
            <a:spLocks noGrp="1"/>
          </p:cNvSpPr>
          <p:nvPr>
            <p:ph type="title"/>
          </p:nvPr>
        </p:nvSpPr>
        <p:spPr>
          <a:xfrm>
            <a:off x="342900" y="444890"/>
            <a:ext cx="8458200" cy="615553"/>
          </a:xfrm>
          <a:prstGeom prst="rect">
            <a:avLst/>
          </a:prstGeom>
        </p:spPr>
        <p:txBody>
          <a:bodyPr anchor="ctr" anchorCtr="0"/>
          <a:lstStyle>
            <a:lvl1pPr>
              <a:defRPr sz="3000" i="0"/>
            </a:lvl1pPr>
          </a:lstStyle>
          <a:p>
            <a:r>
              <a:rPr lang="en-US"/>
              <a:t>Click to edit Master title style</a:t>
            </a:r>
          </a:p>
        </p:txBody>
      </p:sp>
      <p:sp>
        <p:nvSpPr>
          <p:cNvPr id="5" name="Slide Number Placeholder 5">
            <a:extLst>
              <a:ext uri="{FF2B5EF4-FFF2-40B4-BE49-F238E27FC236}">
                <a16:creationId xmlns:a16="http://schemas.microsoft.com/office/drawing/2014/main" id="{D38F5F27-1BA0-7945-9276-6FEDED79A72D}"/>
              </a:ext>
            </a:extLst>
          </p:cNvPr>
          <p:cNvSpPr txBox="1">
            <a:spLocks/>
          </p:cNvSpPr>
          <p:nvPr userDrawn="1"/>
        </p:nvSpPr>
        <p:spPr>
          <a:xfrm>
            <a:off x="573210" y="6504386"/>
            <a:ext cx="4937026"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tx1"/>
                </a:solidFill>
              </a:rPr>
              <a:t>DIGITAL SOLUTIONS</a:t>
            </a:r>
          </a:p>
        </p:txBody>
      </p:sp>
    </p:spTree>
    <p:extLst>
      <p:ext uri="{BB962C8B-B14F-4D97-AF65-F5344CB8AC3E}">
        <p14:creationId xmlns:p14="http://schemas.microsoft.com/office/powerpoint/2010/main" val="2448883042"/>
      </p:ext>
    </p:extLst>
  </p:cSld>
  <p:clrMapOvr>
    <a:masterClrMapping/>
  </p:clrMapOvr>
  <p:extLst>
    <p:ext uri="{DCECCB84-F9BA-43D5-87BE-67443E8EF086}">
      <p15:sldGuideLst xmlns:p15="http://schemas.microsoft.com/office/powerpoint/2012/main">
        <p15:guide id="1" pos="216">
          <p15:clr>
            <a:srgbClr val="FBAE40"/>
          </p15:clr>
        </p15:guide>
        <p15:guide id="2" pos="108">
          <p15:clr>
            <a:srgbClr val="FBAE40"/>
          </p15:clr>
        </p15:guide>
        <p15:guide id="3" pos="5544">
          <p15:clr>
            <a:srgbClr val="FBAE40"/>
          </p15:clr>
        </p15:guide>
        <p15:guide id="4" pos="5652">
          <p15:clr>
            <a:srgbClr val="FBAE40"/>
          </p15:clr>
        </p15:guide>
        <p15:guide id="5" orient="horz" pos="288">
          <p15:clr>
            <a:srgbClr val="FBAE40"/>
          </p15:clr>
        </p15:guide>
        <p15:guide id="6" orient="horz" pos="144">
          <p15:clr>
            <a:srgbClr val="FBAE40"/>
          </p15:clr>
        </p15:guide>
        <p15:guide id="7" orient="horz" pos="403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2 Line Subheader">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40EB252-2002-4153-9FDD-988D88442409}"/>
              </a:ext>
            </a:extLst>
          </p:cNvPr>
          <p:cNvSpPr>
            <a:spLocks noGrp="1"/>
          </p:cNvSpPr>
          <p:nvPr>
            <p:ph type="sldNum" sz="quarter" idx="12"/>
          </p:nvPr>
        </p:nvSpPr>
        <p:spPr>
          <a:xfrm>
            <a:off x="342901" y="6464300"/>
            <a:ext cx="222269" cy="228600"/>
          </a:xfrm>
          <a:prstGeom prst="rect">
            <a:avLst/>
          </a:prstGeom>
        </p:spPr>
        <p:txBody>
          <a:bodyPr/>
          <a:lstStyle/>
          <a:p>
            <a:fld id="{D4741E74-AF81-4148-9E14-11BBE01D944F}" type="slidenum">
              <a:rPr lang="en-US" smtClean="0"/>
              <a:t>‹#›</a:t>
            </a:fld>
            <a:endParaRPr lang="en-US" dirty="0"/>
          </a:p>
        </p:txBody>
      </p:sp>
      <p:sp>
        <p:nvSpPr>
          <p:cNvPr id="2" name="Title 1">
            <a:extLst>
              <a:ext uri="{FF2B5EF4-FFF2-40B4-BE49-F238E27FC236}">
                <a16:creationId xmlns:a16="http://schemas.microsoft.com/office/drawing/2014/main" id="{44AD4B79-9454-49D2-AC52-CF193552D088}"/>
              </a:ext>
            </a:extLst>
          </p:cNvPr>
          <p:cNvSpPr>
            <a:spLocks noGrp="1"/>
          </p:cNvSpPr>
          <p:nvPr>
            <p:ph type="title" hasCustomPrompt="1"/>
          </p:nvPr>
        </p:nvSpPr>
        <p:spPr>
          <a:xfrm>
            <a:off x="342900" y="457201"/>
            <a:ext cx="8458200" cy="1243417"/>
          </a:xfrm>
          <a:prstGeom prst="rect">
            <a:avLst/>
          </a:prstGeom>
        </p:spPr>
        <p:txBody>
          <a:bodyPr/>
          <a:lstStyle>
            <a:lvl1pPr>
              <a:defRPr/>
            </a:lvl1pPr>
          </a:lstStyle>
          <a:p>
            <a:r>
              <a:rPr lang="en-US"/>
              <a:t>Click to edit </a:t>
            </a:r>
            <a:br>
              <a:rPr lang="en-US"/>
            </a:br>
            <a:r>
              <a:rPr lang="en-US"/>
              <a:t>Master title style</a:t>
            </a:r>
          </a:p>
        </p:txBody>
      </p:sp>
      <p:sp>
        <p:nvSpPr>
          <p:cNvPr id="10" name="Content Placeholder 2">
            <a:extLst>
              <a:ext uri="{FF2B5EF4-FFF2-40B4-BE49-F238E27FC236}">
                <a16:creationId xmlns:a16="http://schemas.microsoft.com/office/drawing/2014/main" id="{03CB1A69-F507-4261-80B8-4607BB5DAA8F}"/>
              </a:ext>
            </a:extLst>
          </p:cNvPr>
          <p:cNvSpPr>
            <a:spLocks noGrp="1"/>
          </p:cNvSpPr>
          <p:nvPr>
            <p:ph idx="14"/>
          </p:nvPr>
        </p:nvSpPr>
        <p:spPr>
          <a:xfrm>
            <a:off x="344043" y="1737407"/>
            <a:ext cx="8455914" cy="1232389"/>
          </a:xfrm>
        </p:spPr>
        <p:txBody>
          <a:bodyPr lIns="91440" rIns="91440">
            <a:spAutoFit/>
          </a:bodyPr>
          <a:lstStyle>
            <a:lvl1pPr algn="l">
              <a:defRPr/>
            </a:lvl1pPr>
            <a:lvl2pPr algn="l">
              <a:defRPr sz="1800"/>
            </a:lvl2pPr>
            <a:lvl3pPr algn="l">
              <a:defRPr sz="1350">
                <a:solidFill>
                  <a:schemeClr val="tx1"/>
                </a:solidFill>
              </a:defRPr>
            </a:lvl3pPr>
            <a:lvl4pPr marL="0" indent="0" algn="l">
              <a:buNone/>
              <a:defRPr sz="1200"/>
            </a:lvl4pPr>
            <a:lvl5pPr marL="0" indent="0" algn="l">
              <a:buNone/>
              <a:defRPr sz="1050">
                <a:solidFill>
                  <a:schemeClr val="bg1">
                    <a:lumMod val="6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3F125687-0F0C-D146-B918-701FD20E8E31}"/>
              </a:ext>
            </a:extLst>
          </p:cNvPr>
          <p:cNvSpPr txBox="1">
            <a:spLocks/>
          </p:cNvSpPr>
          <p:nvPr userDrawn="1"/>
        </p:nvSpPr>
        <p:spPr>
          <a:xfrm>
            <a:off x="573210" y="6504386"/>
            <a:ext cx="4937026"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tx1"/>
                </a:solidFill>
              </a:rPr>
              <a:t>DIGITAL SOLUTIONS</a:t>
            </a:r>
          </a:p>
        </p:txBody>
      </p:sp>
    </p:spTree>
    <p:extLst>
      <p:ext uri="{BB962C8B-B14F-4D97-AF65-F5344CB8AC3E}">
        <p14:creationId xmlns:p14="http://schemas.microsoft.com/office/powerpoint/2010/main" val="3171595676"/>
      </p:ext>
    </p:extLst>
  </p:cSld>
  <p:clrMapOvr>
    <a:masterClrMapping/>
  </p:clrMapOvr>
  <p:extLst>
    <p:ext uri="{DCECCB84-F9BA-43D5-87BE-67443E8EF086}">
      <p15:sldGuideLst xmlns:p15="http://schemas.microsoft.com/office/powerpoint/2012/main">
        <p15:guide id="1" pos="216">
          <p15:clr>
            <a:srgbClr val="FBAE40"/>
          </p15:clr>
        </p15:guide>
        <p15:guide id="2" pos="108">
          <p15:clr>
            <a:srgbClr val="FBAE40"/>
          </p15:clr>
        </p15:guide>
        <p15:guide id="3" pos="5544">
          <p15:clr>
            <a:srgbClr val="FBAE40"/>
          </p15:clr>
        </p15:guide>
        <p15:guide id="4" pos="5652">
          <p15:clr>
            <a:srgbClr val="FBAE40"/>
          </p15:clr>
        </p15:guide>
        <p15:guide id="5" orient="horz" pos="288">
          <p15:clr>
            <a:srgbClr val="FBAE40"/>
          </p15:clr>
        </p15:guide>
        <p15:guide id="6" orient="horz" pos="144">
          <p15:clr>
            <a:srgbClr val="FBAE40"/>
          </p15:clr>
        </p15:guide>
        <p15:guide id="7" orient="horz" pos="403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2 Lin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7BF08D-ADF8-4EC5-B658-5328A20C6890}"/>
              </a:ext>
            </a:extLst>
          </p:cNvPr>
          <p:cNvSpPr>
            <a:spLocks noGrp="1"/>
          </p:cNvSpPr>
          <p:nvPr>
            <p:ph idx="1"/>
          </p:nvPr>
        </p:nvSpPr>
        <p:spPr/>
        <p:txBody>
          <a:bodyPr lIns="91440" r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40EB252-2002-4153-9FDD-988D88442409}"/>
              </a:ext>
            </a:extLst>
          </p:cNvPr>
          <p:cNvSpPr>
            <a:spLocks noGrp="1"/>
          </p:cNvSpPr>
          <p:nvPr>
            <p:ph type="sldNum" sz="quarter" idx="12"/>
          </p:nvPr>
        </p:nvSpPr>
        <p:spPr>
          <a:xfrm>
            <a:off x="342901" y="6464300"/>
            <a:ext cx="222269" cy="228600"/>
          </a:xfrm>
          <a:prstGeom prst="rect">
            <a:avLst/>
          </a:prstGeom>
        </p:spPr>
        <p:txBody>
          <a:bodyPr/>
          <a:lstStyle/>
          <a:p>
            <a:fld id="{D4741E74-AF81-4148-9E14-11BBE01D944F}" type="slidenum">
              <a:rPr lang="en-US" smtClean="0"/>
              <a:t>‹#›</a:t>
            </a:fld>
            <a:endParaRPr lang="en-US" dirty="0"/>
          </a:p>
        </p:txBody>
      </p:sp>
      <p:sp>
        <p:nvSpPr>
          <p:cNvPr id="2" name="Title 1">
            <a:extLst>
              <a:ext uri="{FF2B5EF4-FFF2-40B4-BE49-F238E27FC236}">
                <a16:creationId xmlns:a16="http://schemas.microsoft.com/office/drawing/2014/main" id="{265C6EEE-2D74-49E2-9EFE-D6C04C314EF8}"/>
              </a:ext>
            </a:extLst>
          </p:cNvPr>
          <p:cNvSpPr>
            <a:spLocks noGrp="1"/>
          </p:cNvSpPr>
          <p:nvPr>
            <p:ph type="title" hasCustomPrompt="1"/>
          </p:nvPr>
        </p:nvSpPr>
        <p:spPr>
          <a:xfrm>
            <a:off x="342900" y="509523"/>
            <a:ext cx="8458200" cy="1138773"/>
          </a:xfrm>
          <a:prstGeom prst="rect">
            <a:avLst/>
          </a:prstGeom>
        </p:spPr>
        <p:txBody>
          <a:bodyPr/>
          <a:lstStyle>
            <a:lvl1pPr>
              <a:defRPr sz="3000" i="0"/>
            </a:lvl1pPr>
          </a:lstStyle>
          <a:p>
            <a:r>
              <a:rPr lang="en-US"/>
              <a:t>Click to edit </a:t>
            </a:r>
            <a:br>
              <a:rPr lang="en-US"/>
            </a:br>
            <a:r>
              <a:rPr lang="en-US"/>
              <a:t>Master title style</a:t>
            </a:r>
          </a:p>
        </p:txBody>
      </p:sp>
      <p:sp>
        <p:nvSpPr>
          <p:cNvPr id="5" name="Slide Number Placeholder 5">
            <a:extLst>
              <a:ext uri="{FF2B5EF4-FFF2-40B4-BE49-F238E27FC236}">
                <a16:creationId xmlns:a16="http://schemas.microsoft.com/office/drawing/2014/main" id="{6D6FE1F1-FE77-B14C-9384-6CA8010B5118}"/>
              </a:ext>
            </a:extLst>
          </p:cNvPr>
          <p:cNvSpPr txBox="1">
            <a:spLocks/>
          </p:cNvSpPr>
          <p:nvPr userDrawn="1"/>
        </p:nvSpPr>
        <p:spPr>
          <a:xfrm>
            <a:off x="573210" y="6504386"/>
            <a:ext cx="4937026"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tx1"/>
                </a:solidFill>
              </a:rPr>
              <a:t>DIGITAL SOLUTIONS</a:t>
            </a:r>
          </a:p>
        </p:txBody>
      </p:sp>
    </p:spTree>
    <p:extLst>
      <p:ext uri="{BB962C8B-B14F-4D97-AF65-F5344CB8AC3E}">
        <p14:creationId xmlns:p14="http://schemas.microsoft.com/office/powerpoint/2010/main" val="759327913"/>
      </p:ext>
    </p:extLst>
  </p:cSld>
  <p:clrMapOvr>
    <a:masterClrMapping/>
  </p:clrMapOvr>
  <p:extLst>
    <p:ext uri="{DCECCB84-F9BA-43D5-87BE-67443E8EF086}">
      <p15:sldGuideLst xmlns:p15="http://schemas.microsoft.com/office/powerpoint/2012/main">
        <p15:guide id="1" pos="216">
          <p15:clr>
            <a:srgbClr val="FBAE40"/>
          </p15:clr>
        </p15:guide>
        <p15:guide id="2" pos="108">
          <p15:clr>
            <a:srgbClr val="FBAE40"/>
          </p15:clr>
        </p15:guide>
        <p15:guide id="3" pos="5544">
          <p15:clr>
            <a:srgbClr val="FBAE40"/>
          </p15:clr>
        </p15:guide>
        <p15:guide id="4" pos="5652">
          <p15:clr>
            <a:srgbClr val="FBAE40"/>
          </p15:clr>
        </p15:guide>
        <p15:guide id="5" orient="horz" pos="288">
          <p15:clr>
            <a:srgbClr val="FBAE40"/>
          </p15:clr>
        </p15:guide>
        <p15:guide id="6" orient="horz" pos="144">
          <p15:clr>
            <a:srgbClr val="FBAE40"/>
          </p15:clr>
        </p15:guide>
        <p15:guide id="7" orient="horz" pos="403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2 Line Chart Title 1">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AF45909-ACA0-497E-B7C2-1D1B5F478895}"/>
              </a:ext>
            </a:extLst>
          </p:cNvPr>
          <p:cNvSpPr>
            <a:spLocks noGrp="1"/>
          </p:cNvSpPr>
          <p:nvPr>
            <p:ph type="sldNum" sz="quarter" idx="11"/>
          </p:nvPr>
        </p:nvSpPr>
        <p:spPr>
          <a:xfrm>
            <a:off x="342901" y="6464300"/>
            <a:ext cx="222269" cy="228600"/>
          </a:xfrm>
          <a:prstGeom prst="rect">
            <a:avLst/>
          </a:prstGeom>
        </p:spPr>
        <p:txBody>
          <a:bodyPr/>
          <a:lstStyle/>
          <a:p>
            <a:fld id="{C24CE0DD-0081-7A4A-817B-7ACC0C2B4AAB}" type="slidenum">
              <a:rPr lang="en-US" smtClean="0"/>
              <a:pPr/>
              <a:t>‹#›</a:t>
            </a:fld>
            <a:endParaRPr lang="en-US" dirty="0"/>
          </a:p>
        </p:txBody>
      </p:sp>
      <p:sp>
        <p:nvSpPr>
          <p:cNvPr id="2" name="Title 1">
            <a:extLst>
              <a:ext uri="{FF2B5EF4-FFF2-40B4-BE49-F238E27FC236}">
                <a16:creationId xmlns:a16="http://schemas.microsoft.com/office/drawing/2014/main" id="{EA75EE15-C254-43DC-B077-8867D2968CA4}"/>
              </a:ext>
            </a:extLst>
          </p:cNvPr>
          <p:cNvSpPr>
            <a:spLocks noGrp="1"/>
          </p:cNvSpPr>
          <p:nvPr>
            <p:ph type="title" hasCustomPrompt="1"/>
          </p:nvPr>
        </p:nvSpPr>
        <p:spPr>
          <a:xfrm>
            <a:off x="342900" y="509523"/>
            <a:ext cx="8458200" cy="1138773"/>
          </a:xfrm>
          <a:prstGeom prst="rect">
            <a:avLst/>
          </a:prstGeom>
        </p:spPr>
        <p:txBody>
          <a:bodyPr/>
          <a:lstStyle>
            <a:lvl1pPr>
              <a:defRPr sz="3000" i="0"/>
            </a:lvl1pPr>
          </a:lstStyle>
          <a:p>
            <a:r>
              <a:rPr lang="en-US"/>
              <a:t>Click to edit </a:t>
            </a:r>
            <a:br>
              <a:rPr lang="en-US"/>
            </a:br>
            <a:r>
              <a:rPr lang="en-US"/>
              <a:t>Master title style</a:t>
            </a:r>
          </a:p>
        </p:txBody>
      </p:sp>
      <p:sp>
        <p:nvSpPr>
          <p:cNvPr id="6" name="Text Placeholder 2">
            <a:extLst>
              <a:ext uri="{FF2B5EF4-FFF2-40B4-BE49-F238E27FC236}">
                <a16:creationId xmlns:a16="http://schemas.microsoft.com/office/drawing/2014/main" id="{E1025CB0-1BD3-4800-A9D9-53A31E01899E}"/>
              </a:ext>
            </a:extLst>
          </p:cNvPr>
          <p:cNvSpPr>
            <a:spLocks noGrp="1"/>
          </p:cNvSpPr>
          <p:nvPr>
            <p:ph idx="12" hasCustomPrompt="1"/>
          </p:nvPr>
        </p:nvSpPr>
        <p:spPr>
          <a:xfrm>
            <a:off x="342902" y="2008804"/>
            <a:ext cx="8458194" cy="145424"/>
          </a:xfrm>
          <a:prstGeom prst="rect">
            <a:avLst/>
          </a:prstGeom>
        </p:spPr>
        <p:txBody>
          <a:bodyPr vert="horz" wrap="square" lIns="91440" tIns="0" rIns="91440" bIns="0" rtlCol="0">
            <a:spAutoFit/>
          </a:bodyPr>
          <a:lstStyle>
            <a:lvl1pPr algn="ctr">
              <a:defRPr/>
            </a:lvl1pPr>
            <a:lvl2pPr algn="l">
              <a:defRPr/>
            </a:lvl2pPr>
            <a:lvl3pPr algn="ctr">
              <a:defRPr/>
            </a:lvl3pPr>
            <a:lvl5pPr marL="356607">
              <a:buClr>
                <a:schemeClr val="bg1">
                  <a:lumMod val="65000"/>
                </a:schemeClr>
              </a:buClr>
              <a:defRPr/>
            </a:lvl5pPr>
          </a:lstStyle>
          <a:p>
            <a:pPr lvl="1"/>
            <a:r>
              <a:rPr lang="en-US"/>
              <a:t>Click to edit Template text styles</a:t>
            </a:r>
          </a:p>
        </p:txBody>
      </p:sp>
      <p:sp>
        <p:nvSpPr>
          <p:cNvPr id="5" name="Slide Number Placeholder 5">
            <a:extLst>
              <a:ext uri="{FF2B5EF4-FFF2-40B4-BE49-F238E27FC236}">
                <a16:creationId xmlns:a16="http://schemas.microsoft.com/office/drawing/2014/main" id="{EB3F04C3-EABB-8449-8196-6536483C1E08}"/>
              </a:ext>
            </a:extLst>
          </p:cNvPr>
          <p:cNvSpPr txBox="1">
            <a:spLocks/>
          </p:cNvSpPr>
          <p:nvPr userDrawn="1"/>
        </p:nvSpPr>
        <p:spPr>
          <a:xfrm>
            <a:off x="573210" y="6504386"/>
            <a:ext cx="4937026"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tx1"/>
                </a:solidFill>
              </a:rPr>
              <a:t>DIGITAL SOLUTIONS</a:t>
            </a:r>
          </a:p>
        </p:txBody>
      </p:sp>
    </p:spTree>
    <p:extLst>
      <p:ext uri="{BB962C8B-B14F-4D97-AF65-F5344CB8AC3E}">
        <p14:creationId xmlns:p14="http://schemas.microsoft.com/office/powerpoint/2010/main" val="620630495"/>
      </p:ext>
    </p:extLst>
  </p:cSld>
  <p:clrMapOvr>
    <a:masterClrMapping/>
  </p:clrMapOvr>
  <p:extLst>
    <p:ext uri="{DCECCB84-F9BA-43D5-87BE-67443E8EF086}">
      <p15:sldGuideLst xmlns:p15="http://schemas.microsoft.com/office/powerpoint/2012/main">
        <p15:guide id="1" pos="108">
          <p15:clr>
            <a:srgbClr val="FBAE40"/>
          </p15:clr>
        </p15:guide>
        <p15:guide id="2" pos="216">
          <p15:clr>
            <a:srgbClr val="FBAE40"/>
          </p15:clr>
        </p15:guide>
        <p15:guide id="3" pos="5544">
          <p15:clr>
            <a:srgbClr val="FBAE40"/>
          </p15:clr>
        </p15:guide>
        <p15:guide id="4" pos="5652">
          <p15:clr>
            <a:srgbClr val="FBAE40"/>
          </p15:clr>
        </p15:guide>
        <p15:guide id="5" orient="horz" pos="288">
          <p15:clr>
            <a:srgbClr val="FBAE40"/>
          </p15:clr>
        </p15:guide>
        <p15:guide id="6" orient="horz" pos="144">
          <p15:clr>
            <a:srgbClr val="FBAE40"/>
          </p15:clr>
        </p15:guide>
        <p15:guide id="7" orient="horz" pos="403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2 Line Chart Title 2">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AF45909-ACA0-497E-B7C2-1D1B5F478895}"/>
              </a:ext>
            </a:extLst>
          </p:cNvPr>
          <p:cNvSpPr>
            <a:spLocks noGrp="1"/>
          </p:cNvSpPr>
          <p:nvPr>
            <p:ph type="sldNum" sz="quarter" idx="11"/>
          </p:nvPr>
        </p:nvSpPr>
        <p:spPr>
          <a:xfrm>
            <a:off x="342901" y="6464300"/>
            <a:ext cx="222269" cy="228600"/>
          </a:xfrm>
          <a:prstGeom prst="rect">
            <a:avLst/>
          </a:prstGeom>
        </p:spPr>
        <p:txBody>
          <a:bodyPr/>
          <a:lstStyle/>
          <a:p>
            <a:fld id="{C24CE0DD-0081-7A4A-817B-7ACC0C2B4AAB}" type="slidenum">
              <a:rPr lang="en-US" smtClean="0"/>
              <a:pPr/>
              <a:t>‹#›</a:t>
            </a:fld>
            <a:endParaRPr lang="en-US" dirty="0"/>
          </a:p>
        </p:txBody>
      </p:sp>
      <p:sp>
        <p:nvSpPr>
          <p:cNvPr id="2" name="Title 1">
            <a:extLst>
              <a:ext uri="{FF2B5EF4-FFF2-40B4-BE49-F238E27FC236}">
                <a16:creationId xmlns:a16="http://schemas.microsoft.com/office/drawing/2014/main" id="{EA75EE15-C254-43DC-B077-8867D2968CA4}"/>
              </a:ext>
            </a:extLst>
          </p:cNvPr>
          <p:cNvSpPr>
            <a:spLocks noGrp="1"/>
          </p:cNvSpPr>
          <p:nvPr>
            <p:ph type="title" hasCustomPrompt="1"/>
          </p:nvPr>
        </p:nvSpPr>
        <p:spPr>
          <a:xfrm>
            <a:off x="342900" y="509523"/>
            <a:ext cx="8458200" cy="1138773"/>
          </a:xfrm>
          <a:prstGeom prst="rect">
            <a:avLst/>
          </a:prstGeom>
        </p:spPr>
        <p:txBody>
          <a:bodyPr/>
          <a:lstStyle>
            <a:lvl1pPr>
              <a:defRPr sz="3000" i="0"/>
            </a:lvl1pPr>
          </a:lstStyle>
          <a:p>
            <a:r>
              <a:rPr lang="en-US"/>
              <a:t>Click to edit </a:t>
            </a:r>
            <a:br>
              <a:rPr lang="en-US"/>
            </a:br>
            <a:r>
              <a:rPr lang="en-US"/>
              <a:t>Master title style</a:t>
            </a:r>
          </a:p>
        </p:txBody>
      </p:sp>
      <p:sp>
        <p:nvSpPr>
          <p:cNvPr id="5" name="Text Placeholder 2">
            <a:extLst>
              <a:ext uri="{FF2B5EF4-FFF2-40B4-BE49-F238E27FC236}">
                <a16:creationId xmlns:a16="http://schemas.microsoft.com/office/drawing/2014/main" id="{5CD18B82-ACDC-4A34-9717-7D698C372263}"/>
              </a:ext>
            </a:extLst>
          </p:cNvPr>
          <p:cNvSpPr>
            <a:spLocks noGrp="1"/>
          </p:cNvSpPr>
          <p:nvPr>
            <p:ph idx="1"/>
          </p:nvPr>
        </p:nvSpPr>
        <p:spPr>
          <a:xfrm>
            <a:off x="342900" y="2559430"/>
            <a:ext cx="8458196" cy="3720492"/>
          </a:xfrm>
          <a:prstGeom prst="rect">
            <a:avLst/>
          </a:prstGeom>
        </p:spPr>
        <p:txBody>
          <a:bodyPr vert="horz" lIns="0" tIns="0" rIns="0" bIns="0" rtlCol="0" anchor="ctr" anchorCtr="0">
            <a:noAutofit/>
          </a:bodyPr>
          <a:lstStyle>
            <a:lvl1pPr algn="ctr">
              <a:defRPr b="0">
                <a:solidFill>
                  <a:schemeClr val="tx1"/>
                </a:solidFill>
              </a:defRPr>
            </a:lvl1pPr>
            <a:lvl5pPr marL="356607">
              <a:buClr>
                <a:schemeClr val="bg1">
                  <a:lumMod val="65000"/>
                </a:schemeClr>
              </a:buClr>
              <a:defRPr/>
            </a:lvl5pPr>
          </a:lstStyle>
          <a:p>
            <a:pPr lvl="0"/>
            <a:r>
              <a:rPr lang="en-US"/>
              <a:t>Click to edit Master text styles</a:t>
            </a:r>
          </a:p>
        </p:txBody>
      </p:sp>
      <p:sp>
        <p:nvSpPr>
          <p:cNvPr id="6" name="Text Placeholder 2">
            <a:extLst>
              <a:ext uri="{FF2B5EF4-FFF2-40B4-BE49-F238E27FC236}">
                <a16:creationId xmlns:a16="http://schemas.microsoft.com/office/drawing/2014/main" id="{E1025CB0-1BD3-4800-A9D9-53A31E01899E}"/>
              </a:ext>
            </a:extLst>
          </p:cNvPr>
          <p:cNvSpPr>
            <a:spLocks noGrp="1"/>
          </p:cNvSpPr>
          <p:nvPr>
            <p:ph idx="12" hasCustomPrompt="1"/>
          </p:nvPr>
        </p:nvSpPr>
        <p:spPr>
          <a:xfrm>
            <a:off x="342902" y="2008804"/>
            <a:ext cx="8458194" cy="145424"/>
          </a:xfrm>
          <a:prstGeom prst="rect">
            <a:avLst/>
          </a:prstGeom>
        </p:spPr>
        <p:txBody>
          <a:bodyPr vert="horz" wrap="square" lIns="91440" tIns="0" rIns="91440" bIns="0" rtlCol="0">
            <a:spAutoFit/>
          </a:bodyPr>
          <a:lstStyle>
            <a:lvl1pPr algn="ctr">
              <a:defRPr/>
            </a:lvl1pPr>
            <a:lvl2pPr algn="l">
              <a:defRPr/>
            </a:lvl2pPr>
            <a:lvl3pPr algn="ctr">
              <a:defRPr/>
            </a:lvl3pPr>
            <a:lvl5pPr marL="356607">
              <a:buClr>
                <a:schemeClr val="bg1">
                  <a:lumMod val="65000"/>
                </a:schemeClr>
              </a:buClr>
              <a:defRPr/>
            </a:lvl5pPr>
          </a:lstStyle>
          <a:p>
            <a:pPr lvl="1"/>
            <a:r>
              <a:rPr lang="en-US"/>
              <a:t>Click to edit Template text styles</a:t>
            </a:r>
          </a:p>
        </p:txBody>
      </p:sp>
      <p:sp>
        <p:nvSpPr>
          <p:cNvPr id="7" name="Slide Number Placeholder 5">
            <a:extLst>
              <a:ext uri="{FF2B5EF4-FFF2-40B4-BE49-F238E27FC236}">
                <a16:creationId xmlns:a16="http://schemas.microsoft.com/office/drawing/2014/main" id="{E151DAC0-2908-BA4D-A429-C0DB5170B9C1}"/>
              </a:ext>
            </a:extLst>
          </p:cNvPr>
          <p:cNvSpPr txBox="1">
            <a:spLocks/>
          </p:cNvSpPr>
          <p:nvPr userDrawn="1"/>
        </p:nvSpPr>
        <p:spPr>
          <a:xfrm>
            <a:off x="573210" y="6504386"/>
            <a:ext cx="4937026"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tx1"/>
                </a:solidFill>
              </a:rPr>
              <a:t>DIGITAL SOLUTIONS</a:t>
            </a:r>
          </a:p>
        </p:txBody>
      </p:sp>
    </p:spTree>
    <p:extLst>
      <p:ext uri="{BB962C8B-B14F-4D97-AF65-F5344CB8AC3E}">
        <p14:creationId xmlns:p14="http://schemas.microsoft.com/office/powerpoint/2010/main" val="377673100"/>
      </p:ext>
    </p:extLst>
  </p:cSld>
  <p:clrMapOvr>
    <a:masterClrMapping/>
  </p:clrMapOvr>
  <p:extLst>
    <p:ext uri="{DCECCB84-F9BA-43D5-87BE-67443E8EF086}">
      <p15:sldGuideLst xmlns:p15="http://schemas.microsoft.com/office/powerpoint/2012/main">
        <p15:guide id="1" pos="108">
          <p15:clr>
            <a:srgbClr val="FBAE40"/>
          </p15:clr>
        </p15:guide>
        <p15:guide id="2" pos="216">
          <p15:clr>
            <a:srgbClr val="FBAE40"/>
          </p15:clr>
        </p15:guide>
        <p15:guide id="3" pos="5544">
          <p15:clr>
            <a:srgbClr val="FBAE40"/>
          </p15:clr>
        </p15:guide>
        <p15:guide id="4" pos="5652">
          <p15:clr>
            <a:srgbClr val="FBAE40"/>
          </p15:clr>
        </p15:guide>
        <p15:guide id="5" orient="horz" pos="288">
          <p15:clr>
            <a:srgbClr val="FBAE40"/>
          </p15:clr>
        </p15:guide>
        <p15:guide id="6" orient="horz" pos="144">
          <p15:clr>
            <a:srgbClr val="FBAE40"/>
          </p15:clr>
        </p15:guide>
        <p15:guide id="7" orient="horz" pos="4032">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1_Title 2 Line Content Left 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40EB252-2002-4153-9FDD-988D88442409}"/>
              </a:ext>
            </a:extLst>
          </p:cNvPr>
          <p:cNvSpPr>
            <a:spLocks noGrp="1"/>
          </p:cNvSpPr>
          <p:nvPr>
            <p:ph type="sldNum" sz="quarter" idx="12"/>
          </p:nvPr>
        </p:nvSpPr>
        <p:spPr>
          <a:xfrm>
            <a:off x="342901" y="6464300"/>
            <a:ext cx="222269" cy="228600"/>
          </a:xfrm>
          <a:prstGeom prst="rect">
            <a:avLst/>
          </a:prstGeom>
        </p:spPr>
        <p:txBody>
          <a:bodyPr/>
          <a:lstStyle/>
          <a:p>
            <a:fld id="{D4741E74-AF81-4148-9E14-11BBE01D944F}" type="slidenum">
              <a:rPr lang="en-US" smtClean="0"/>
              <a:t>‹#›</a:t>
            </a:fld>
            <a:endParaRPr lang="en-US" dirty="0"/>
          </a:p>
        </p:txBody>
      </p:sp>
      <p:grpSp>
        <p:nvGrpSpPr>
          <p:cNvPr id="7" name="Group 6">
            <a:extLst>
              <a:ext uri="{FF2B5EF4-FFF2-40B4-BE49-F238E27FC236}">
                <a16:creationId xmlns:a16="http://schemas.microsoft.com/office/drawing/2014/main" id="{EF094B4D-3008-4855-8B57-135BA3528DFE}"/>
              </a:ext>
            </a:extLst>
          </p:cNvPr>
          <p:cNvGrpSpPr>
            <a:grpSpLocks noChangeAspect="1"/>
          </p:cNvGrpSpPr>
          <p:nvPr/>
        </p:nvGrpSpPr>
        <p:grpSpPr>
          <a:xfrm>
            <a:off x="2922261" y="6494246"/>
            <a:ext cx="799633" cy="135154"/>
            <a:chOff x="2931072" y="-829430"/>
            <a:chExt cx="6003607" cy="761048"/>
          </a:xfrm>
        </p:grpSpPr>
        <p:sp>
          <p:nvSpPr>
            <p:cNvPr id="8" name="Freeform: Shape 7">
              <a:extLst>
                <a:ext uri="{FF2B5EF4-FFF2-40B4-BE49-F238E27FC236}">
                  <a16:creationId xmlns:a16="http://schemas.microsoft.com/office/drawing/2014/main" id="{A14CF801-689B-4469-B6ED-4D6BFBB2E292}"/>
                </a:ext>
              </a:extLst>
            </p:cNvPr>
            <p:cNvSpPr/>
            <p:nvPr/>
          </p:nvSpPr>
          <p:spPr>
            <a:xfrm>
              <a:off x="8294599" y="-826572"/>
              <a:ext cx="640080" cy="758190"/>
            </a:xfrm>
            <a:custGeom>
              <a:avLst/>
              <a:gdLst>
                <a:gd name="connsiteX0" fmla="*/ 100965 w 640080"/>
                <a:gd name="connsiteY0" fmla="*/ 493395 h 758190"/>
                <a:gd name="connsiteX1" fmla="*/ 318135 w 640080"/>
                <a:gd name="connsiteY1" fmla="*/ 597218 h 758190"/>
                <a:gd name="connsiteX2" fmla="*/ 455295 w 640080"/>
                <a:gd name="connsiteY2" fmla="*/ 531495 h 758190"/>
                <a:gd name="connsiteX3" fmla="*/ 312420 w 640080"/>
                <a:gd name="connsiteY3" fmla="*/ 452438 h 758190"/>
                <a:gd name="connsiteX4" fmla="*/ 44768 w 640080"/>
                <a:gd name="connsiteY4" fmla="*/ 224790 h 758190"/>
                <a:gd name="connsiteX5" fmla="*/ 355283 w 640080"/>
                <a:gd name="connsiteY5" fmla="*/ 0 h 758190"/>
                <a:gd name="connsiteX6" fmla="*/ 625793 w 640080"/>
                <a:gd name="connsiteY6" fmla="*/ 88583 h 758190"/>
                <a:gd name="connsiteX7" fmla="*/ 534353 w 640080"/>
                <a:gd name="connsiteY7" fmla="*/ 221932 h 758190"/>
                <a:gd name="connsiteX8" fmla="*/ 355283 w 640080"/>
                <a:gd name="connsiteY8" fmla="*/ 160020 h 758190"/>
                <a:gd name="connsiteX9" fmla="*/ 224790 w 640080"/>
                <a:gd name="connsiteY9" fmla="*/ 228600 h 758190"/>
                <a:gd name="connsiteX10" fmla="*/ 395288 w 640080"/>
                <a:gd name="connsiteY10" fmla="*/ 309563 h 758190"/>
                <a:gd name="connsiteX11" fmla="*/ 640080 w 640080"/>
                <a:gd name="connsiteY11" fmla="*/ 536257 h 758190"/>
                <a:gd name="connsiteX12" fmla="*/ 325755 w 640080"/>
                <a:gd name="connsiteY12" fmla="*/ 758190 h 758190"/>
                <a:gd name="connsiteX13" fmla="*/ 0 w 640080"/>
                <a:gd name="connsiteY13" fmla="*/ 627697 h 758190"/>
                <a:gd name="connsiteX14" fmla="*/ 100965 w 640080"/>
                <a:gd name="connsiteY14" fmla="*/ 493395 h 75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0080" h="758190">
                  <a:moveTo>
                    <a:pt x="100965" y="493395"/>
                  </a:moveTo>
                  <a:cubicBezTo>
                    <a:pt x="100965" y="493395"/>
                    <a:pt x="197168" y="597218"/>
                    <a:pt x="318135" y="597218"/>
                  </a:cubicBezTo>
                  <a:cubicBezTo>
                    <a:pt x="392430" y="597218"/>
                    <a:pt x="455295" y="576263"/>
                    <a:pt x="455295" y="531495"/>
                  </a:cubicBezTo>
                  <a:cubicBezTo>
                    <a:pt x="455295" y="484822"/>
                    <a:pt x="421958" y="475297"/>
                    <a:pt x="312420" y="452438"/>
                  </a:cubicBezTo>
                  <a:cubicBezTo>
                    <a:pt x="169545" y="421957"/>
                    <a:pt x="44768" y="360997"/>
                    <a:pt x="44768" y="224790"/>
                  </a:cubicBezTo>
                  <a:cubicBezTo>
                    <a:pt x="44768" y="112395"/>
                    <a:pt x="157163" y="0"/>
                    <a:pt x="355283" y="0"/>
                  </a:cubicBezTo>
                  <a:cubicBezTo>
                    <a:pt x="518160" y="0"/>
                    <a:pt x="625793" y="88583"/>
                    <a:pt x="625793" y="88583"/>
                  </a:cubicBezTo>
                  <a:lnTo>
                    <a:pt x="534353" y="221932"/>
                  </a:lnTo>
                  <a:cubicBezTo>
                    <a:pt x="534353" y="221932"/>
                    <a:pt x="452438" y="160020"/>
                    <a:pt x="355283" y="160020"/>
                  </a:cubicBezTo>
                  <a:cubicBezTo>
                    <a:pt x="286703" y="160020"/>
                    <a:pt x="224790" y="183832"/>
                    <a:pt x="224790" y="228600"/>
                  </a:cubicBezTo>
                  <a:cubicBezTo>
                    <a:pt x="224790" y="272415"/>
                    <a:pt x="273368" y="282893"/>
                    <a:pt x="395288" y="309563"/>
                  </a:cubicBezTo>
                  <a:cubicBezTo>
                    <a:pt x="538163" y="340043"/>
                    <a:pt x="640080" y="386715"/>
                    <a:pt x="640080" y="536257"/>
                  </a:cubicBezTo>
                  <a:cubicBezTo>
                    <a:pt x="640080" y="659130"/>
                    <a:pt x="509588" y="758190"/>
                    <a:pt x="325755" y="758190"/>
                  </a:cubicBezTo>
                  <a:cubicBezTo>
                    <a:pt x="114300" y="758190"/>
                    <a:pt x="0" y="627697"/>
                    <a:pt x="0" y="627697"/>
                  </a:cubicBezTo>
                  <a:lnTo>
                    <a:pt x="100965" y="493395"/>
                  </a:lnTo>
                  <a:close/>
                </a:path>
              </a:pathLst>
            </a:custGeom>
            <a:solidFill>
              <a:schemeClr val="bg2"/>
            </a:solidFill>
            <a:ln w="9525" cap="flat">
              <a:noFill/>
              <a:prstDash val="solid"/>
              <a:miter/>
            </a:ln>
          </p:spPr>
          <p:txBody>
            <a:bodyPr rtlCol="0" anchor="ctr"/>
            <a:lstStyle/>
            <a:p>
              <a:endParaRPr lang="en-US" sz="1350" dirty="0"/>
            </a:p>
          </p:txBody>
        </p:sp>
        <p:sp>
          <p:nvSpPr>
            <p:cNvPr id="9" name="Freeform: Shape 8">
              <a:extLst>
                <a:ext uri="{FF2B5EF4-FFF2-40B4-BE49-F238E27FC236}">
                  <a16:creationId xmlns:a16="http://schemas.microsoft.com/office/drawing/2014/main" id="{00B63F58-8C3F-4B44-B0B7-F6002F92A131}"/>
                </a:ext>
              </a:extLst>
            </p:cNvPr>
            <p:cNvSpPr/>
            <p:nvPr/>
          </p:nvSpPr>
          <p:spPr>
            <a:xfrm>
              <a:off x="7506882" y="-809427"/>
              <a:ext cx="649604" cy="737235"/>
            </a:xfrm>
            <a:custGeom>
              <a:avLst/>
              <a:gdLst>
                <a:gd name="connsiteX0" fmla="*/ 0 w 649604"/>
                <a:gd name="connsiteY0" fmla="*/ 465773 h 737235"/>
                <a:gd name="connsiteX1" fmla="*/ 0 w 649604"/>
                <a:gd name="connsiteY1" fmla="*/ 0 h 737235"/>
                <a:gd name="connsiteX2" fmla="*/ 181927 w 649604"/>
                <a:gd name="connsiteY2" fmla="*/ 0 h 737235"/>
                <a:gd name="connsiteX3" fmla="*/ 181927 w 649604"/>
                <a:gd name="connsiteY3" fmla="*/ 415290 h 737235"/>
                <a:gd name="connsiteX4" fmla="*/ 324802 w 649604"/>
                <a:gd name="connsiteY4" fmla="*/ 566737 h 737235"/>
                <a:gd name="connsiteX5" fmla="*/ 467677 w 649604"/>
                <a:gd name="connsiteY5" fmla="*/ 501015 h 737235"/>
                <a:gd name="connsiteX6" fmla="*/ 467677 w 649604"/>
                <a:gd name="connsiteY6" fmla="*/ 0 h 737235"/>
                <a:gd name="connsiteX7" fmla="*/ 649605 w 649604"/>
                <a:gd name="connsiteY7" fmla="*/ 0 h 737235"/>
                <a:gd name="connsiteX8" fmla="*/ 649605 w 649604"/>
                <a:gd name="connsiteY8" fmla="*/ 721043 h 737235"/>
                <a:gd name="connsiteX9" fmla="*/ 467677 w 649604"/>
                <a:gd name="connsiteY9" fmla="*/ 721043 h 737235"/>
                <a:gd name="connsiteX10" fmla="*/ 467677 w 649604"/>
                <a:gd name="connsiteY10" fmla="*/ 614362 h 737235"/>
                <a:gd name="connsiteX11" fmla="*/ 264795 w 649604"/>
                <a:gd name="connsiteY11" fmla="*/ 737235 h 737235"/>
                <a:gd name="connsiteX12" fmla="*/ 0 w 649604"/>
                <a:gd name="connsiteY12" fmla="*/ 465773 h 73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9604" h="737235">
                  <a:moveTo>
                    <a:pt x="0" y="465773"/>
                  </a:moveTo>
                  <a:lnTo>
                    <a:pt x="0" y="0"/>
                  </a:lnTo>
                  <a:lnTo>
                    <a:pt x="181927" y="0"/>
                  </a:lnTo>
                  <a:lnTo>
                    <a:pt x="181927" y="415290"/>
                  </a:lnTo>
                  <a:cubicBezTo>
                    <a:pt x="181927" y="521017"/>
                    <a:pt x="232410" y="566737"/>
                    <a:pt x="324802" y="566737"/>
                  </a:cubicBezTo>
                  <a:cubicBezTo>
                    <a:pt x="419100" y="566737"/>
                    <a:pt x="467677" y="501015"/>
                    <a:pt x="467677" y="501015"/>
                  </a:cubicBezTo>
                  <a:lnTo>
                    <a:pt x="467677" y="0"/>
                  </a:lnTo>
                  <a:lnTo>
                    <a:pt x="649605" y="0"/>
                  </a:lnTo>
                  <a:lnTo>
                    <a:pt x="649605" y="721043"/>
                  </a:lnTo>
                  <a:lnTo>
                    <a:pt x="467677" y="721043"/>
                  </a:lnTo>
                  <a:lnTo>
                    <a:pt x="467677" y="614362"/>
                  </a:lnTo>
                  <a:cubicBezTo>
                    <a:pt x="467677" y="614362"/>
                    <a:pt x="411480" y="737235"/>
                    <a:pt x="264795" y="737235"/>
                  </a:cubicBezTo>
                  <a:cubicBezTo>
                    <a:pt x="125730" y="737235"/>
                    <a:pt x="0" y="638175"/>
                    <a:pt x="0" y="465773"/>
                  </a:cubicBezTo>
                  <a:close/>
                </a:path>
              </a:pathLst>
            </a:custGeom>
            <a:solidFill>
              <a:schemeClr val="bg2"/>
            </a:solidFill>
            <a:ln w="9525" cap="flat">
              <a:noFill/>
              <a:prstDash val="solid"/>
              <a:miter/>
            </a:ln>
          </p:spPr>
          <p:txBody>
            <a:bodyPr rtlCol="0" anchor="ctr"/>
            <a:lstStyle/>
            <a:p>
              <a:endParaRPr lang="en-US" sz="1350" dirty="0"/>
            </a:p>
          </p:txBody>
        </p:sp>
        <p:sp>
          <p:nvSpPr>
            <p:cNvPr id="10" name="Freeform: Shape 9">
              <a:extLst>
                <a:ext uri="{FF2B5EF4-FFF2-40B4-BE49-F238E27FC236}">
                  <a16:creationId xmlns:a16="http://schemas.microsoft.com/office/drawing/2014/main" id="{4220D36E-6462-4F5E-89E1-0D34C06509D9}"/>
                </a:ext>
              </a:extLst>
            </p:cNvPr>
            <p:cNvSpPr/>
            <p:nvPr/>
          </p:nvSpPr>
          <p:spPr>
            <a:xfrm>
              <a:off x="6234341" y="-829430"/>
              <a:ext cx="1089660" cy="740092"/>
            </a:xfrm>
            <a:custGeom>
              <a:avLst/>
              <a:gdLst>
                <a:gd name="connsiteX0" fmla="*/ 1089660 w 1089660"/>
                <a:gd name="connsiteY0" fmla="*/ 276225 h 740092"/>
                <a:gd name="connsiteX1" fmla="*/ 1089660 w 1089660"/>
                <a:gd name="connsiteY1" fmla="*/ 740093 h 740092"/>
                <a:gd name="connsiteX2" fmla="*/ 906780 w 1089660"/>
                <a:gd name="connsiteY2" fmla="*/ 740093 h 740092"/>
                <a:gd name="connsiteX3" fmla="*/ 906780 w 1089660"/>
                <a:gd name="connsiteY3" fmla="*/ 323850 h 740092"/>
                <a:gd name="connsiteX4" fmla="*/ 777240 w 1089660"/>
                <a:gd name="connsiteY4" fmla="*/ 171450 h 740092"/>
                <a:gd name="connsiteX5" fmla="*/ 636270 w 1089660"/>
                <a:gd name="connsiteY5" fmla="*/ 226695 h 740092"/>
                <a:gd name="connsiteX6" fmla="*/ 636270 w 1089660"/>
                <a:gd name="connsiteY6" fmla="*/ 740093 h 740092"/>
                <a:gd name="connsiteX7" fmla="*/ 453390 w 1089660"/>
                <a:gd name="connsiteY7" fmla="*/ 740093 h 740092"/>
                <a:gd name="connsiteX8" fmla="*/ 453390 w 1089660"/>
                <a:gd name="connsiteY8" fmla="*/ 323850 h 740092"/>
                <a:gd name="connsiteX9" fmla="*/ 323850 w 1089660"/>
                <a:gd name="connsiteY9" fmla="*/ 171450 h 740092"/>
                <a:gd name="connsiteX10" fmla="*/ 182880 w 1089660"/>
                <a:gd name="connsiteY10" fmla="*/ 226695 h 740092"/>
                <a:gd name="connsiteX11" fmla="*/ 182880 w 1089660"/>
                <a:gd name="connsiteY11" fmla="*/ 740093 h 740092"/>
                <a:gd name="connsiteX12" fmla="*/ 0 w 1089660"/>
                <a:gd name="connsiteY12" fmla="*/ 740093 h 740092"/>
                <a:gd name="connsiteX13" fmla="*/ 0 w 1089660"/>
                <a:gd name="connsiteY13" fmla="*/ 19050 h 740092"/>
                <a:gd name="connsiteX14" fmla="*/ 182880 w 1089660"/>
                <a:gd name="connsiteY14" fmla="*/ 19050 h 740092"/>
                <a:gd name="connsiteX15" fmla="*/ 182880 w 1089660"/>
                <a:gd name="connsiteY15" fmla="*/ 123825 h 740092"/>
                <a:gd name="connsiteX16" fmla="*/ 382905 w 1089660"/>
                <a:gd name="connsiteY16" fmla="*/ 0 h 740092"/>
                <a:gd name="connsiteX17" fmla="*/ 606743 w 1089660"/>
                <a:gd name="connsiteY17" fmla="*/ 125730 h 740092"/>
                <a:gd name="connsiteX18" fmla="*/ 836295 w 1089660"/>
                <a:gd name="connsiteY18" fmla="*/ 0 h 740092"/>
                <a:gd name="connsiteX19" fmla="*/ 1089660 w 1089660"/>
                <a:gd name="connsiteY19" fmla="*/ 276225 h 740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89660" h="740092">
                  <a:moveTo>
                    <a:pt x="1089660" y="276225"/>
                  </a:moveTo>
                  <a:lnTo>
                    <a:pt x="1089660" y="740093"/>
                  </a:lnTo>
                  <a:lnTo>
                    <a:pt x="906780" y="740093"/>
                  </a:lnTo>
                  <a:lnTo>
                    <a:pt x="906780" y="323850"/>
                  </a:lnTo>
                  <a:cubicBezTo>
                    <a:pt x="906780" y="224790"/>
                    <a:pt x="868680" y="171450"/>
                    <a:pt x="777240" y="171450"/>
                  </a:cubicBezTo>
                  <a:cubicBezTo>
                    <a:pt x="681038" y="171450"/>
                    <a:pt x="636270" y="226695"/>
                    <a:pt x="636270" y="226695"/>
                  </a:cubicBezTo>
                  <a:lnTo>
                    <a:pt x="636270" y="740093"/>
                  </a:lnTo>
                  <a:lnTo>
                    <a:pt x="453390" y="740093"/>
                  </a:lnTo>
                  <a:lnTo>
                    <a:pt x="453390" y="323850"/>
                  </a:lnTo>
                  <a:cubicBezTo>
                    <a:pt x="453390" y="224790"/>
                    <a:pt x="415290" y="171450"/>
                    <a:pt x="323850" y="171450"/>
                  </a:cubicBezTo>
                  <a:cubicBezTo>
                    <a:pt x="227648" y="171450"/>
                    <a:pt x="182880" y="226695"/>
                    <a:pt x="182880" y="226695"/>
                  </a:cubicBezTo>
                  <a:lnTo>
                    <a:pt x="182880" y="740093"/>
                  </a:lnTo>
                  <a:lnTo>
                    <a:pt x="0" y="740093"/>
                  </a:lnTo>
                  <a:lnTo>
                    <a:pt x="0" y="19050"/>
                  </a:lnTo>
                  <a:lnTo>
                    <a:pt x="182880" y="19050"/>
                  </a:lnTo>
                  <a:lnTo>
                    <a:pt x="182880" y="123825"/>
                  </a:lnTo>
                  <a:cubicBezTo>
                    <a:pt x="182880" y="123825"/>
                    <a:pt x="235268" y="0"/>
                    <a:pt x="382905" y="0"/>
                  </a:cubicBezTo>
                  <a:cubicBezTo>
                    <a:pt x="556260" y="0"/>
                    <a:pt x="606743" y="125730"/>
                    <a:pt x="606743" y="125730"/>
                  </a:cubicBezTo>
                  <a:cubicBezTo>
                    <a:pt x="606743" y="125730"/>
                    <a:pt x="667703" y="0"/>
                    <a:pt x="836295" y="0"/>
                  </a:cubicBezTo>
                  <a:cubicBezTo>
                    <a:pt x="982980" y="1905"/>
                    <a:pt x="1089660" y="102870"/>
                    <a:pt x="1089660" y="276225"/>
                  </a:cubicBezTo>
                  <a:close/>
                </a:path>
              </a:pathLst>
            </a:custGeom>
            <a:solidFill>
              <a:schemeClr val="bg2"/>
            </a:solidFill>
            <a:ln w="9525" cap="flat">
              <a:noFill/>
              <a:prstDash val="solid"/>
              <a:miter/>
            </a:ln>
          </p:spPr>
          <p:txBody>
            <a:bodyPr rtlCol="0" anchor="ctr"/>
            <a:lstStyle/>
            <a:p>
              <a:endParaRPr lang="en-US" sz="1350" dirty="0"/>
            </a:p>
          </p:txBody>
        </p:sp>
        <p:sp>
          <p:nvSpPr>
            <p:cNvPr id="11" name="Freeform: Shape 10">
              <a:extLst>
                <a:ext uri="{FF2B5EF4-FFF2-40B4-BE49-F238E27FC236}">
                  <a16:creationId xmlns:a16="http://schemas.microsoft.com/office/drawing/2014/main" id="{23B55852-84C1-40A1-83E6-0059A832E047}"/>
                </a:ext>
              </a:extLst>
            </p:cNvPr>
            <p:cNvSpPr/>
            <p:nvPr/>
          </p:nvSpPr>
          <p:spPr>
            <a:xfrm>
              <a:off x="5841912" y="-809427"/>
              <a:ext cx="182879" cy="721042"/>
            </a:xfrm>
            <a:custGeom>
              <a:avLst/>
              <a:gdLst>
                <a:gd name="connsiteX0" fmla="*/ 0 w 182879"/>
                <a:gd name="connsiteY0" fmla="*/ 0 h 721042"/>
                <a:gd name="connsiteX1" fmla="*/ 182880 w 182879"/>
                <a:gd name="connsiteY1" fmla="*/ 0 h 721042"/>
                <a:gd name="connsiteX2" fmla="*/ 182880 w 182879"/>
                <a:gd name="connsiteY2" fmla="*/ 721043 h 721042"/>
                <a:gd name="connsiteX3" fmla="*/ 0 w 182879"/>
                <a:gd name="connsiteY3" fmla="*/ 721043 h 721042"/>
              </a:gdLst>
              <a:ahLst/>
              <a:cxnLst>
                <a:cxn ang="0">
                  <a:pos x="connsiteX0" y="connsiteY0"/>
                </a:cxn>
                <a:cxn ang="0">
                  <a:pos x="connsiteX1" y="connsiteY1"/>
                </a:cxn>
                <a:cxn ang="0">
                  <a:pos x="connsiteX2" y="connsiteY2"/>
                </a:cxn>
                <a:cxn ang="0">
                  <a:pos x="connsiteX3" y="connsiteY3"/>
                </a:cxn>
              </a:cxnLst>
              <a:rect l="l" t="t" r="r" b="b"/>
              <a:pathLst>
                <a:path w="182879" h="721042">
                  <a:moveTo>
                    <a:pt x="0" y="0"/>
                  </a:moveTo>
                  <a:lnTo>
                    <a:pt x="182880" y="0"/>
                  </a:lnTo>
                  <a:lnTo>
                    <a:pt x="182880" y="721043"/>
                  </a:lnTo>
                  <a:lnTo>
                    <a:pt x="0" y="721043"/>
                  </a:lnTo>
                  <a:close/>
                </a:path>
              </a:pathLst>
            </a:custGeom>
            <a:solidFill>
              <a:schemeClr val="bg2"/>
            </a:solidFill>
            <a:ln w="9525" cap="flat">
              <a:noFill/>
              <a:prstDash val="solid"/>
              <a:miter/>
            </a:ln>
          </p:spPr>
          <p:txBody>
            <a:bodyPr rtlCol="0" anchor="ctr"/>
            <a:lstStyle/>
            <a:p>
              <a:endParaRPr lang="en-US" sz="1350" dirty="0"/>
            </a:p>
          </p:txBody>
        </p:sp>
        <p:sp>
          <p:nvSpPr>
            <p:cNvPr id="12" name="Freeform: Shape 11">
              <a:extLst>
                <a:ext uri="{FF2B5EF4-FFF2-40B4-BE49-F238E27FC236}">
                  <a16:creationId xmlns:a16="http://schemas.microsoft.com/office/drawing/2014/main" id="{D48AD716-F6D3-4707-81D9-29A03D699BF3}"/>
                </a:ext>
              </a:extLst>
            </p:cNvPr>
            <p:cNvSpPr/>
            <p:nvPr/>
          </p:nvSpPr>
          <p:spPr>
            <a:xfrm>
              <a:off x="5406619" y="-365563"/>
              <a:ext cx="306705" cy="276225"/>
            </a:xfrm>
            <a:custGeom>
              <a:avLst/>
              <a:gdLst>
                <a:gd name="connsiteX0" fmla="*/ 106680 w 306705"/>
                <a:gd name="connsiteY0" fmla="*/ 0 h 276225"/>
                <a:gd name="connsiteX1" fmla="*/ 306705 w 306705"/>
                <a:gd name="connsiteY1" fmla="*/ 276225 h 276225"/>
                <a:gd name="connsiteX2" fmla="*/ 93345 w 306705"/>
                <a:gd name="connsiteY2" fmla="*/ 276225 h 276225"/>
                <a:gd name="connsiteX3" fmla="*/ 0 w 306705"/>
                <a:gd name="connsiteY3" fmla="*/ 147638 h 276225"/>
              </a:gdLst>
              <a:ahLst/>
              <a:cxnLst>
                <a:cxn ang="0">
                  <a:pos x="connsiteX0" y="connsiteY0"/>
                </a:cxn>
                <a:cxn ang="0">
                  <a:pos x="connsiteX1" y="connsiteY1"/>
                </a:cxn>
                <a:cxn ang="0">
                  <a:pos x="connsiteX2" y="connsiteY2"/>
                </a:cxn>
                <a:cxn ang="0">
                  <a:pos x="connsiteX3" y="connsiteY3"/>
                </a:cxn>
              </a:cxnLst>
              <a:rect l="l" t="t" r="r" b="b"/>
              <a:pathLst>
                <a:path w="306705" h="276225">
                  <a:moveTo>
                    <a:pt x="106680" y="0"/>
                  </a:moveTo>
                  <a:lnTo>
                    <a:pt x="306705" y="276225"/>
                  </a:lnTo>
                  <a:lnTo>
                    <a:pt x="93345" y="276225"/>
                  </a:lnTo>
                  <a:lnTo>
                    <a:pt x="0" y="147638"/>
                  </a:lnTo>
                  <a:close/>
                </a:path>
              </a:pathLst>
            </a:custGeom>
            <a:solidFill>
              <a:schemeClr val="bg2"/>
            </a:solidFill>
            <a:ln w="9525" cap="flat">
              <a:noFill/>
              <a:prstDash val="solid"/>
              <a:miter/>
            </a:ln>
          </p:spPr>
          <p:txBody>
            <a:bodyPr rtlCol="0" anchor="ctr"/>
            <a:lstStyle/>
            <a:p>
              <a:endParaRPr lang="en-US" sz="1350" dirty="0"/>
            </a:p>
          </p:txBody>
        </p:sp>
        <p:sp>
          <p:nvSpPr>
            <p:cNvPr id="13" name="Freeform: Shape 12">
              <a:extLst>
                <a:ext uri="{FF2B5EF4-FFF2-40B4-BE49-F238E27FC236}">
                  <a16:creationId xmlns:a16="http://schemas.microsoft.com/office/drawing/2014/main" id="{0029FE5F-0978-434C-A78F-96F6FE1643D3}"/>
                </a:ext>
              </a:extLst>
            </p:cNvPr>
            <p:cNvSpPr/>
            <p:nvPr/>
          </p:nvSpPr>
          <p:spPr>
            <a:xfrm>
              <a:off x="5407572" y="-809427"/>
              <a:ext cx="305752" cy="275272"/>
            </a:xfrm>
            <a:custGeom>
              <a:avLst/>
              <a:gdLst>
                <a:gd name="connsiteX0" fmla="*/ 105728 w 305752"/>
                <a:gd name="connsiteY0" fmla="*/ 275273 h 275272"/>
                <a:gd name="connsiteX1" fmla="*/ 305753 w 305752"/>
                <a:gd name="connsiteY1" fmla="*/ 0 h 275272"/>
                <a:gd name="connsiteX2" fmla="*/ 93345 w 305752"/>
                <a:gd name="connsiteY2" fmla="*/ 0 h 275272"/>
                <a:gd name="connsiteX3" fmla="*/ 0 w 305752"/>
                <a:gd name="connsiteY3" fmla="*/ 128587 h 275272"/>
              </a:gdLst>
              <a:ahLst/>
              <a:cxnLst>
                <a:cxn ang="0">
                  <a:pos x="connsiteX0" y="connsiteY0"/>
                </a:cxn>
                <a:cxn ang="0">
                  <a:pos x="connsiteX1" y="connsiteY1"/>
                </a:cxn>
                <a:cxn ang="0">
                  <a:pos x="connsiteX2" y="connsiteY2"/>
                </a:cxn>
                <a:cxn ang="0">
                  <a:pos x="connsiteX3" y="connsiteY3"/>
                </a:cxn>
              </a:cxnLst>
              <a:rect l="l" t="t" r="r" b="b"/>
              <a:pathLst>
                <a:path w="305752" h="275272">
                  <a:moveTo>
                    <a:pt x="105728" y="275273"/>
                  </a:moveTo>
                  <a:lnTo>
                    <a:pt x="305753" y="0"/>
                  </a:lnTo>
                  <a:lnTo>
                    <a:pt x="93345" y="0"/>
                  </a:lnTo>
                  <a:lnTo>
                    <a:pt x="0" y="128587"/>
                  </a:lnTo>
                  <a:close/>
                </a:path>
              </a:pathLst>
            </a:custGeom>
            <a:solidFill>
              <a:schemeClr val="bg2"/>
            </a:solidFill>
            <a:ln w="9525" cap="flat">
              <a:noFill/>
              <a:prstDash val="solid"/>
              <a:miter/>
            </a:ln>
          </p:spPr>
          <p:txBody>
            <a:bodyPr rtlCol="0" anchor="ctr"/>
            <a:lstStyle/>
            <a:p>
              <a:endParaRPr lang="en-US" sz="1350" dirty="0"/>
            </a:p>
          </p:txBody>
        </p:sp>
        <p:sp>
          <p:nvSpPr>
            <p:cNvPr id="14" name="Freeform: Shape 13">
              <a:extLst>
                <a:ext uri="{FF2B5EF4-FFF2-40B4-BE49-F238E27FC236}">
                  <a16:creationId xmlns:a16="http://schemas.microsoft.com/office/drawing/2014/main" id="{F2A0BD45-6573-4422-B47A-62D25E66EC39}"/>
                </a:ext>
              </a:extLst>
            </p:cNvPr>
            <p:cNvSpPr/>
            <p:nvPr/>
          </p:nvSpPr>
          <p:spPr>
            <a:xfrm>
              <a:off x="4977994" y="-809427"/>
              <a:ext cx="474345" cy="720089"/>
            </a:xfrm>
            <a:custGeom>
              <a:avLst/>
              <a:gdLst>
                <a:gd name="connsiteX0" fmla="*/ 213360 w 474345"/>
                <a:gd name="connsiteY0" fmla="*/ 0 h 720089"/>
                <a:gd name="connsiteX1" fmla="*/ 953 w 474345"/>
                <a:gd name="connsiteY1" fmla="*/ 0 h 720089"/>
                <a:gd name="connsiteX2" fmla="*/ 261938 w 474345"/>
                <a:gd name="connsiteY2" fmla="*/ 360045 h 720089"/>
                <a:gd name="connsiteX3" fmla="*/ 0 w 474345"/>
                <a:gd name="connsiteY3" fmla="*/ 720090 h 720089"/>
                <a:gd name="connsiteX4" fmla="*/ 211455 w 474345"/>
                <a:gd name="connsiteY4" fmla="*/ 720090 h 720089"/>
                <a:gd name="connsiteX5" fmla="*/ 368618 w 474345"/>
                <a:gd name="connsiteY5" fmla="*/ 505777 h 720089"/>
                <a:gd name="connsiteX6" fmla="*/ 474345 w 474345"/>
                <a:gd name="connsiteY6" fmla="*/ 360045 h 72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4345" h="720089">
                  <a:moveTo>
                    <a:pt x="213360" y="0"/>
                  </a:moveTo>
                  <a:lnTo>
                    <a:pt x="953" y="0"/>
                  </a:lnTo>
                  <a:lnTo>
                    <a:pt x="261938" y="360045"/>
                  </a:lnTo>
                  <a:lnTo>
                    <a:pt x="0" y="720090"/>
                  </a:lnTo>
                  <a:lnTo>
                    <a:pt x="211455" y="720090"/>
                  </a:lnTo>
                  <a:lnTo>
                    <a:pt x="368618" y="505777"/>
                  </a:lnTo>
                  <a:lnTo>
                    <a:pt x="474345" y="360045"/>
                  </a:lnTo>
                  <a:close/>
                </a:path>
              </a:pathLst>
            </a:custGeom>
            <a:solidFill>
              <a:schemeClr val="bg2"/>
            </a:solidFill>
            <a:ln w="9525" cap="flat">
              <a:noFill/>
              <a:prstDash val="solid"/>
              <a:miter/>
            </a:ln>
          </p:spPr>
          <p:txBody>
            <a:bodyPr rtlCol="0" anchor="ctr"/>
            <a:lstStyle/>
            <a:p>
              <a:endParaRPr lang="en-US" sz="1350" dirty="0"/>
            </a:p>
          </p:txBody>
        </p:sp>
        <p:sp>
          <p:nvSpPr>
            <p:cNvPr id="15" name="Freeform: Shape 14">
              <a:extLst>
                <a:ext uri="{FF2B5EF4-FFF2-40B4-BE49-F238E27FC236}">
                  <a16:creationId xmlns:a16="http://schemas.microsoft.com/office/drawing/2014/main" id="{CBC2C676-A0C2-4F24-BA97-6C41A4975CC1}"/>
                </a:ext>
              </a:extLst>
            </p:cNvPr>
            <p:cNvSpPr/>
            <p:nvPr/>
          </p:nvSpPr>
          <p:spPr>
            <a:xfrm>
              <a:off x="2931072" y="-828477"/>
              <a:ext cx="1089659" cy="739139"/>
            </a:xfrm>
            <a:custGeom>
              <a:avLst/>
              <a:gdLst>
                <a:gd name="connsiteX0" fmla="*/ 1089660 w 1089659"/>
                <a:gd name="connsiteY0" fmla="*/ 275273 h 739139"/>
                <a:gd name="connsiteX1" fmla="*/ 1089660 w 1089659"/>
                <a:gd name="connsiteY1" fmla="*/ 739140 h 739139"/>
                <a:gd name="connsiteX2" fmla="*/ 906780 w 1089659"/>
                <a:gd name="connsiteY2" fmla="*/ 739140 h 739139"/>
                <a:gd name="connsiteX3" fmla="*/ 906780 w 1089659"/>
                <a:gd name="connsiteY3" fmla="*/ 322898 h 739139"/>
                <a:gd name="connsiteX4" fmla="*/ 777240 w 1089659"/>
                <a:gd name="connsiteY4" fmla="*/ 170498 h 739139"/>
                <a:gd name="connsiteX5" fmla="*/ 636270 w 1089659"/>
                <a:gd name="connsiteY5" fmla="*/ 224790 h 739139"/>
                <a:gd name="connsiteX6" fmla="*/ 636270 w 1089659"/>
                <a:gd name="connsiteY6" fmla="*/ 739140 h 739139"/>
                <a:gd name="connsiteX7" fmla="*/ 453390 w 1089659"/>
                <a:gd name="connsiteY7" fmla="*/ 739140 h 739139"/>
                <a:gd name="connsiteX8" fmla="*/ 453390 w 1089659"/>
                <a:gd name="connsiteY8" fmla="*/ 322898 h 739139"/>
                <a:gd name="connsiteX9" fmla="*/ 323850 w 1089659"/>
                <a:gd name="connsiteY9" fmla="*/ 170498 h 739139"/>
                <a:gd name="connsiteX10" fmla="*/ 182880 w 1089659"/>
                <a:gd name="connsiteY10" fmla="*/ 225742 h 739139"/>
                <a:gd name="connsiteX11" fmla="*/ 182880 w 1089659"/>
                <a:gd name="connsiteY11" fmla="*/ 739140 h 739139"/>
                <a:gd name="connsiteX12" fmla="*/ 0 w 1089659"/>
                <a:gd name="connsiteY12" fmla="*/ 739140 h 739139"/>
                <a:gd name="connsiteX13" fmla="*/ 0 w 1089659"/>
                <a:gd name="connsiteY13" fmla="*/ 18097 h 739139"/>
                <a:gd name="connsiteX14" fmla="*/ 182880 w 1089659"/>
                <a:gd name="connsiteY14" fmla="*/ 18097 h 739139"/>
                <a:gd name="connsiteX15" fmla="*/ 182880 w 1089659"/>
                <a:gd name="connsiteY15" fmla="*/ 122872 h 739139"/>
                <a:gd name="connsiteX16" fmla="*/ 383858 w 1089659"/>
                <a:gd name="connsiteY16" fmla="*/ 0 h 739139"/>
                <a:gd name="connsiteX17" fmla="*/ 607695 w 1089659"/>
                <a:gd name="connsiteY17" fmla="*/ 125730 h 739139"/>
                <a:gd name="connsiteX18" fmla="*/ 837247 w 1089659"/>
                <a:gd name="connsiteY18" fmla="*/ 0 h 739139"/>
                <a:gd name="connsiteX19" fmla="*/ 1089660 w 1089659"/>
                <a:gd name="connsiteY19" fmla="*/ 275273 h 739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89659" h="739139">
                  <a:moveTo>
                    <a:pt x="1089660" y="275273"/>
                  </a:moveTo>
                  <a:lnTo>
                    <a:pt x="1089660" y="739140"/>
                  </a:lnTo>
                  <a:lnTo>
                    <a:pt x="906780" y="739140"/>
                  </a:lnTo>
                  <a:lnTo>
                    <a:pt x="906780" y="322898"/>
                  </a:lnTo>
                  <a:cubicBezTo>
                    <a:pt x="906780" y="223837"/>
                    <a:pt x="868680" y="170498"/>
                    <a:pt x="777240" y="170498"/>
                  </a:cubicBezTo>
                  <a:cubicBezTo>
                    <a:pt x="681038" y="170498"/>
                    <a:pt x="636270" y="224790"/>
                    <a:pt x="636270" y="224790"/>
                  </a:cubicBezTo>
                  <a:lnTo>
                    <a:pt x="636270" y="739140"/>
                  </a:lnTo>
                  <a:lnTo>
                    <a:pt x="453390" y="739140"/>
                  </a:lnTo>
                  <a:lnTo>
                    <a:pt x="453390" y="322898"/>
                  </a:lnTo>
                  <a:cubicBezTo>
                    <a:pt x="453390" y="223837"/>
                    <a:pt x="415290" y="170498"/>
                    <a:pt x="323850" y="170498"/>
                  </a:cubicBezTo>
                  <a:cubicBezTo>
                    <a:pt x="227647" y="170498"/>
                    <a:pt x="182880" y="225742"/>
                    <a:pt x="182880" y="225742"/>
                  </a:cubicBezTo>
                  <a:lnTo>
                    <a:pt x="182880" y="739140"/>
                  </a:lnTo>
                  <a:lnTo>
                    <a:pt x="0" y="739140"/>
                  </a:lnTo>
                  <a:lnTo>
                    <a:pt x="0" y="18097"/>
                  </a:lnTo>
                  <a:lnTo>
                    <a:pt x="182880" y="18097"/>
                  </a:lnTo>
                  <a:lnTo>
                    <a:pt x="182880" y="122872"/>
                  </a:lnTo>
                  <a:cubicBezTo>
                    <a:pt x="182880" y="122872"/>
                    <a:pt x="236220" y="0"/>
                    <a:pt x="383858" y="0"/>
                  </a:cubicBezTo>
                  <a:cubicBezTo>
                    <a:pt x="557213" y="0"/>
                    <a:pt x="607695" y="125730"/>
                    <a:pt x="607695" y="125730"/>
                  </a:cubicBezTo>
                  <a:cubicBezTo>
                    <a:pt x="607695" y="125730"/>
                    <a:pt x="668655" y="0"/>
                    <a:pt x="837247" y="0"/>
                  </a:cubicBezTo>
                  <a:cubicBezTo>
                    <a:pt x="982980" y="952"/>
                    <a:pt x="1089660" y="101917"/>
                    <a:pt x="1089660" y="275273"/>
                  </a:cubicBezTo>
                  <a:close/>
                </a:path>
              </a:pathLst>
            </a:custGeom>
            <a:solidFill>
              <a:schemeClr val="bg2"/>
            </a:solidFill>
            <a:ln w="9525" cap="flat">
              <a:noFill/>
              <a:prstDash val="solid"/>
              <a:miter/>
            </a:ln>
          </p:spPr>
          <p:txBody>
            <a:bodyPr rtlCol="0" anchor="ctr"/>
            <a:lstStyle/>
            <a:p>
              <a:endParaRPr lang="en-US" sz="1350" dirty="0"/>
            </a:p>
          </p:txBody>
        </p:sp>
        <p:sp>
          <p:nvSpPr>
            <p:cNvPr id="16" name="Freeform: Shape 15">
              <a:extLst>
                <a:ext uri="{FF2B5EF4-FFF2-40B4-BE49-F238E27FC236}">
                  <a16:creationId xmlns:a16="http://schemas.microsoft.com/office/drawing/2014/main" id="{1B3EBBBB-A89C-4670-B63B-6D35921BC110}"/>
                </a:ext>
              </a:extLst>
            </p:cNvPr>
            <p:cNvSpPr/>
            <p:nvPr/>
          </p:nvSpPr>
          <p:spPr>
            <a:xfrm>
              <a:off x="4159797" y="-827525"/>
              <a:ext cx="692467" cy="756284"/>
            </a:xfrm>
            <a:custGeom>
              <a:avLst/>
              <a:gdLst>
                <a:gd name="connsiteX0" fmla="*/ 509588 w 692467"/>
                <a:gd name="connsiteY0" fmla="*/ 738188 h 756284"/>
                <a:gd name="connsiteX1" fmla="*/ 509588 w 692467"/>
                <a:gd name="connsiteY1" fmla="*/ 640080 h 756284"/>
                <a:gd name="connsiteX2" fmla="*/ 314325 w 692467"/>
                <a:gd name="connsiteY2" fmla="*/ 756285 h 756284"/>
                <a:gd name="connsiteX3" fmla="*/ 0 w 692467"/>
                <a:gd name="connsiteY3" fmla="*/ 378143 h 756284"/>
                <a:gd name="connsiteX4" fmla="*/ 314325 w 692467"/>
                <a:gd name="connsiteY4" fmla="*/ 0 h 756284"/>
                <a:gd name="connsiteX5" fmla="*/ 509588 w 692467"/>
                <a:gd name="connsiteY5" fmla="*/ 117158 h 756284"/>
                <a:gd name="connsiteX6" fmla="*/ 509588 w 692467"/>
                <a:gd name="connsiteY6" fmla="*/ 18098 h 756284"/>
                <a:gd name="connsiteX7" fmla="*/ 692468 w 692467"/>
                <a:gd name="connsiteY7" fmla="*/ 18098 h 756284"/>
                <a:gd name="connsiteX8" fmla="*/ 692468 w 692467"/>
                <a:gd name="connsiteY8" fmla="*/ 739140 h 756284"/>
                <a:gd name="connsiteX9" fmla="*/ 509588 w 692467"/>
                <a:gd name="connsiteY9" fmla="*/ 739140 h 756284"/>
                <a:gd name="connsiteX10" fmla="*/ 509588 w 692467"/>
                <a:gd name="connsiteY10" fmla="*/ 230505 h 756284"/>
                <a:gd name="connsiteX11" fmla="*/ 361950 w 692467"/>
                <a:gd name="connsiteY11" fmla="*/ 170497 h 756284"/>
                <a:gd name="connsiteX12" fmla="*/ 185738 w 692467"/>
                <a:gd name="connsiteY12" fmla="*/ 379095 h 756284"/>
                <a:gd name="connsiteX13" fmla="*/ 361950 w 692467"/>
                <a:gd name="connsiteY13" fmla="*/ 587693 h 756284"/>
                <a:gd name="connsiteX14" fmla="*/ 509588 w 692467"/>
                <a:gd name="connsiteY14" fmla="*/ 526733 h 756284"/>
                <a:gd name="connsiteX15" fmla="*/ 509588 w 692467"/>
                <a:gd name="connsiteY15" fmla="*/ 230505 h 756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2467" h="756284">
                  <a:moveTo>
                    <a:pt x="509588" y="738188"/>
                  </a:moveTo>
                  <a:lnTo>
                    <a:pt x="509588" y="640080"/>
                  </a:lnTo>
                  <a:cubicBezTo>
                    <a:pt x="509588" y="640080"/>
                    <a:pt x="449580" y="756285"/>
                    <a:pt x="314325" y="756285"/>
                  </a:cubicBezTo>
                  <a:cubicBezTo>
                    <a:pt x="146685" y="756285"/>
                    <a:pt x="0" y="600075"/>
                    <a:pt x="0" y="378143"/>
                  </a:cubicBezTo>
                  <a:cubicBezTo>
                    <a:pt x="0" y="156210"/>
                    <a:pt x="146685" y="0"/>
                    <a:pt x="314325" y="0"/>
                  </a:cubicBezTo>
                  <a:cubicBezTo>
                    <a:pt x="453390" y="0"/>
                    <a:pt x="509588" y="117158"/>
                    <a:pt x="509588" y="117158"/>
                  </a:cubicBezTo>
                  <a:lnTo>
                    <a:pt x="509588" y="18098"/>
                  </a:lnTo>
                  <a:lnTo>
                    <a:pt x="692468" y="18098"/>
                  </a:lnTo>
                  <a:lnTo>
                    <a:pt x="692468" y="739140"/>
                  </a:lnTo>
                  <a:lnTo>
                    <a:pt x="509588" y="739140"/>
                  </a:lnTo>
                  <a:close/>
                  <a:moveTo>
                    <a:pt x="509588" y="230505"/>
                  </a:moveTo>
                  <a:cubicBezTo>
                    <a:pt x="509588" y="230505"/>
                    <a:pt x="466725" y="170497"/>
                    <a:pt x="361950" y="170497"/>
                  </a:cubicBezTo>
                  <a:cubicBezTo>
                    <a:pt x="251460" y="170497"/>
                    <a:pt x="185738" y="260033"/>
                    <a:pt x="185738" y="379095"/>
                  </a:cubicBezTo>
                  <a:cubicBezTo>
                    <a:pt x="185738" y="497205"/>
                    <a:pt x="251460" y="587693"/>
                    <a:pt x="361950" y="587693"/>
                  </a:cubicBezTo>
                  <a:cubicBezTo>
                    <a:pt x="466725" y="587693"/>
                    <a:pt x="509588" y="526733"/>
                    <a:pt x="509588" y="526733"/>
                  </a:cubicBezTo>
                  <a:lnTo>
                    <a:pt x="509588" y="230505"/>
                  </a:lnTo>
                  <a:close/>
                </a:path>
              </a:pathLst>
            </a:custGeom>
            <a:solidFill>
              <a:schemeClr val="bg2"/>
            </a:solidFill>
            <a:ln w="9525" cap="flat">
              <a:noFill/>
              <a:prstDash val="solid"/>
              <a:miter/>
            </a:ln>
          </p:spPr>
          <p:txBody>
            <a:bodyPr rtlCol="0" anchor="ctr"/>
            <a:lstStyle/>
            <a:p>
              <a:endParaRPr lang="en-US" sz="1350" dirty="0"/>
            </a:p>
          </p:txBody>
        </p:sp>
      </p:grpSp>
      <p:sp>
        <p:nvSpPr>
          <p:cNvPr id="18" name="Rectangle 17">
            <a:extLst>
              <a:ext uri="{FF2B5EF4-FFF2-40B4-BE49-F238E27FC236}">
                <a16:creationId xmlns:a16="http://schemas.microsoft.com/office/drawing/2014/main" id="{915E6837-D10F-473B-AC4F-3D7E824A3357}"/>
              </a:ext>
            </a:extLst>
          </p:cNvPr>
          <p:cNvSpPr/>
          <p:nvPr/>
        </p:nvSpPr>
        <p:spPr>
          <a:xfrm>
            <a:off x="3893344" y="0"/>
            <a:ext cx="5250656"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dirty="0">
              <a:solidFill>
                <a:schemeClr val="tx1"/>
              </a:solidFill>
            </a:endParaRPr>
          </a:p>
        </p:txBody>
      </p:sp>
      <p:sp>
        <p:nvSpPr>
          <p:cNvPr id="19" name="Rectangle 18">
            <a:extLst>
              <a:ext uri="{FF2B5EF4-FFF2-40B4-BE49-F238E27FC236}">
                <a16:creationId xmlns:a16="http://schemas.microsoft.com/office/drawing/2014/main" id="{0849EEF3-D014-4609-ABE1-D13B83B7DE47}"/>
              </a:ext>
            </a:extLst>
          </p:cNvPr>
          <p:cNvSpPr/>
          <p:nvPr/>
        </p:nvSpPr>
        <p:spPr>
          <a:xfrm>
            <a:off x="4066309" y="3007446"/>
            <a:ext cx="4906241" cy="36219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dirty="0">
              <a:solidFill>
                <a:schemeClr val="tx1"/>
              </a:solidFill>
            </a:endParaRPr>
          </a:p>
        </p:txBody>
      </p:sp>
      <p:sp>
        <p:nvSpPr>
          <p:cNvPr id="20" name="Rectangle 19">
            <a:extLst>
              <a:ext uri="{FF2B5EF4-FFF2-40B4-BE49-F238E27FC236}">
                <a16:creationId xmlns:a16="http://schemas.microsoft.com/office/drawing/2014/main" id="{DBDEAE43-E17D-4B18-BBE7-4508577C59A8}"/>
              </a:ext>
            </a:extLst>
          </p:cNvPr>
          <p:cNvSpPr/>
          <p:nvPr/>
        </p:nvSpPr>
        <p:spPr>
          <a:xfrm>
            <a:off x="4066309" y="228601"/>
            <a:ext cx="4906241" cy="25605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dirty="0">
              <a:solidFill>
                <a:schemeClr val="tx1"/>
              </a:solidFill>
            </a:endParaRPr>
          </a:p>
        </p:txBody>
      </p:sp>
      <p:sp>
        <p:nvSpPr>
          <p:cNvPr id="22" name="Slide Number Placeholder 5">
            <a:extLst>
              <a:ext uri="{FF2B5EF4-FFF2-40B4-BE49-F238E27FC236}">
                <a16:creationId xmlns:a16="http://schemas.microsoft.com/office/drawing/2014/main" id="{CE974784-4D09-9E43-9727-957BEAD079E2}"/>
              </a:ext>
            </a:extLst>
          </p:cNvPr>
          <p:cNvSpPr txBox="1">
            <a:spLocks/>
          </p:cNvSpPr>
          <p:nvPr userDrawn="1"/>
        </p:nvSpPr>
        <p:spPr>
          <a:xfrm>
            <a:off x="573210" y="6504386"/>
            <a:ext cx="4937026"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tx1"/>
                </a:solidFill>
              </a:rPr>
              <a:t>DIGITAL SOLUTIONS</a:t>
            </a:r>
          </a:p>
        </p:txBody>
      </p:sp>
    </p:spTree>
    <p:extLst>
      <p:ext uri="{BB962C8B-B14F-4D97-AF65-F5344CB8AC3E}">
        <p14:creationId xmlns:p14="http://schemas.microsoft.com/office/powerpoint/2010/main" val="662192128"/>
      </p:ext>
    </p:extLst>
  </p:cSld>
  <p:clrMapOvr>
    <a:masterClrMapping/>
  </p:clrMapOvr>
  <p:extLst>
    <p:ext uri="{DCECCB84-F9BA-43D5-87BE-67443E8EF086}">
      <p15:sldGuideLst xmlns:p15="http://schemas.microsoft.com/office/powerpoint/2012/main">
        <p15:guide id="1" pos="216">
          <p15:clr>
            <a:srgbClr val="FBAE40"/>
          </p15:clr>
        </p15:guide>
        <p15:guide id="2" pos="108">
          <p15:clr>
            <a:srgbClr val="FBAE40"/>
          </p15:clr>
        </p15:guide>
        <p15:guide id="3" pos="5544">
          <p15:clr>
            <a:srgbClr val="FBAE40"/>
          </p15:clr>
        </p15:guide>
        <p15:guide id="4" pos="5652">
          <p15:clr>
            <a:srgbClr val="FBAE40"/>
          </p15:clr>
        </p15:guide>
        <p15:guide id="5" orient="horz" pos="288">
          <p15:clr>
            <a:srgbClr val="FBAE40"/>
          </p15:clr>
        </p15:guide>
        <p15:guide id="6" orient="horz" pos="144">
          <p15:clr>
            <a:srgbClr val="FBAE40"/>
          </p15:clr>
        </p15:guide>
        <p15:guide id="7" orient="horz" pos="4032">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2_Title 2 Line Content Left 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40EB252-2002-4153-9FDD-988D88442409}"/>
              </a:ext>
            </a:extLst>
          </p:cNvPr>
          <p:cNvSpPr>
            <a:spLocks noGrp="1"/>
          </p:cNvSpPr>
          <p:nvPr>
            <p:ph type="sldNum" sz="quarter" idx="12"/>
          </p:nvPr>
        </p:nvSpPr>
        <p:spPr>
          <a:xfrm>
            <a:off x="342901" y="6464300"/>
            <a:ext cx="222269" cy="228600"/>
          </a:xfrm>
          <a:prstGeom prst="rect">
            <a:avLst/>
          </a:prstGeom>
        </p:spPr>
        <p:txBody>
          <a:bodyPr/>
          <a:lstStyle/>
          <a:p>
            <a:fld id="{D4741E74-AF81-4148-9E14-11BBE01D944F}" type="slidenum">
              <a:rPr lang="en-US" smtClean="0"/>
              <a:t>‹#›</a:t>
            </a:fld>
            <a:endParaRPr lang="en-US" dirty="0"/>
          </a:p>
        </p:txBody>
      </p:sp>
      <p:grpSp>
        <p:nvGrpSpPr>
          <p:cNvPr id="7" name="Group 6">
            <a:extLst>
              <a:ext uri="{FF2B5EF4-FFF2-40B4-BE49-F238E27FC236}">
                <a16:creationId xmlns:a16="http://schemas.microsoft.com/office/drawing/2014/main" id="{EF094B4D-3008-4855-8B57-135BA3528DFE}"/>
              </a:ext>
            </a:extLst>
          </p:cNvPr>
          <p:cNvGrpSpPr>
            <a:grpSpLocks noChangeAspect="1"/>
          </p:cNvGrpSpPr>
          <p:nvPr/>
        </p:nvGrpSpPr>
        <p:grpSpPr>
          <a:xfrm>
            <a:off x="2922261" y="6490703"/>
            <a:ext cx="799633" cy="135154"/>
            <a:chOff x="2931072" y="-829430"/>
            <a:chExt cx="6003607" cy="761048"/>
          </a:xfrm>
        </p:grpSpPr>
        <p:sp>
          <p:nvSpPr>
            <p:cNvPr id="8" name="Freeform: Shape 7">
              <a:extLst>
                <a:ext uri="{FF2B5EF4-FFF2-40B4-BE49-F238E27FC236}">
                  <a16:creationId xmlns:a16="http://schemas.microsoft.com/office/drawing/2014/main" id="{A14CF801-689B-4469-B6ED-4D6BFBB2E292}"/>
                </a:ext>
              </a:extLst>
            </p:cNvPr>
            <p:cNvSpPr/>
            <p:nvPr/>
          </p:nvSpPr>
          <p:spPr>
            <a:xfrm>
              <a:off x="8294599" y="-826572"/>
              <a:ext cx="640080" cy="758190"/>
            </a:xfrm>
            <a:custGeom>
              <a:avLst/>
              <a:gdLst>
                <a:gd name="connsiteX0" fmla="*/ 100965 w 640080"/>
                <a:gd name="connsiteY0" fmla="*/ 493395 h 758190"/>
                <a:gd name="connsiteX1" fmla="*/ 318135 w 640080"/>
                <a:gd name="connsiteY1" fmla="*/ 597218 h 758190"/>
                <a:gd name="connsiteX2" fmla="*/ 455295 w 640080"/>
                <a:gd name="connsiteY2" fmla="*/ 531495 h 758190"/>
                <a:gd name="connsiteX3" fmla="*/ 312420 w 640080"/>
                <a:gd name="connsiteY3" fmla="*/ 452438 h 758190"/>
                <a:gd name="connsiteX4" fmla="*/ 44768 w 640080"/>
                <a:gd name="connsiteY4" fmla="*/ 224790 h 758190"/>
                <a:gd name="connsiteX5" fmla="*/ 355283 w 640080"/>
                <a:gd name="connsiteY5" fmla="*/ 0 h 758190"/>
                <a:gd name="connsiteX6" fmla="*/ 625793 w 640080"/>
                <a:gd name="connsiteY6" fmla="*/ 88583 h 758190"/>
                <a:gd name="connsiteX7" fmla="*/ 534353 w 640080"/>
                <a:gd name="connsiteY7" fmla="*/ 221932 h 758190"/>
                <a:gd name="connsiteX8" fmla="*/ 355283 w 640080"/>
                <a:gd name="connsiteY8" fmla="*/ 160020 h 758190"/>
                <a:gd name="connsiteX9" fmla="*/ 224790 w 640080"/>
                <a:gd name="connsiteY9" fmla="*/ 228600 h 758190"/>
                <a:gd name="connsiteX10" fmla="*/ 395288 w 640080"/>
                <a:gd name="connsiteY10" fmla="*/ 309563 h 758190"/>
                <a:gd name="connsiteX11" fmla="*/ 640080 w 640080"/>
                <a:gd name="connsiteY11" fmla="*/ 536257 h 758190"/>
                <a:gd name="connsiteX12" fmla="*/ 325755 w 640080"/>
                <a:gd name="connsiteY12" fmla="*/ 758190 h 758190"/>
                <a:gd name="connsiteX13" fmla="*/ 0 w 640080"/>
                <a:gd name="connsiteY13" fmla="*/ 627697 h 758190"/>
                <a:gd name="connsiteX14" fmla="*/ 100965 w 640080"/>
                <a:gd name="connsiteY14" fmla="*/ 493395 h 75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0080" h="758190">
                  <a:moveTo>
                    <a:pt x="100965" y="493395"/>
                  </a:moveTo>
                  <a:cubicBezTo>
                    <a:pt x="100965" y="493395"/>
                    <a:pt x="197168" y="597218"/>
                    <a:pt x="318135" y="597218"/>
                  </a:cubicBezTo>
                  <a:cubicBezTo>
                    <a:pt x="392430" y="597218"/>
                    <a:pt x="455295" y="576263"/>
                    <a:pt x="455295" y="531495"/>
                  </a:cubicBezTo>
                  <a:cubicBezTo>
                    <a:pt x="455295" y="484822"/>
                    <a:pt x="421958" y="475297"/>
                    <a:pt x="312420" y="452438"/>
                  </a:cubicBezTo>
                  <a:cubicBezTo>
                    <a:pt x="169545" y="421957"/>
                    <a:pt x="44768" y="360997"/>
                    <a:pt x="44768" y="224790"/>
                  </a:cubicBezTo>
                  <a:cubicBezTo>
                    <a:pt x="44768" y="112395"/>
                    <a:pt x="157163" y="0"/>
                    <a:pt x="355283" y="0"/>
                  </a:cubicBezTo>
                  <a:cubicBezTo>
                    <a:pt x="518160" y="0"/>
                    <a:pt x="625793" y="88583"/>
                    <a:pt x="625793" y="88583"/>
                  </a:cubicBezTo>
                  <a:lnTo>
                    <a:pt x="534353" y="221932"/>
                  </a:lnTo>
                  <a:cubicBezTo>
                    <a:pt x="534353" y="221932"/>
                    <a:pt x="452438" y="160020"/>
                    <a:pt x="355283" y="160020"/>
                  </a:cubicBezTo>
                  <a:cubicBezTo>
                    <a:pt x="286703" y="160020"/>
                    <a:pt x="224790" y="183832"/>
                    <a:pt x="224790" y="228600"/>
                  </a:cubicBezTo>
                  <a:cubicBezTo>
                    <a:pt x="224790" y="272415"/>
                    <a:pt x="273368" y="282893"/>
                    <a:pt x="395288" y="309563"/>
                  </a:cubicBezTo>
                  <a:cubicBezTo>
                    <a:pt x="538163" y="340043"/>
                    <a:pt x="640080" y="386715"/>
                    <a:pt x="640080" y="536257"/>
                  </a:cubicBezTo>
                  <a:cubicBezTo>
                    <a:pt x="640080" y="659130"/>
                    <a:pt x="509588" y="758190"/>
                    <a:pt x="325755" y="758190"/>
                  </a:cubicBezTo>
                  <a:cubicBezTo>
                    <a:pt x="114300" y="758190"/>
                    <a:pt x="0" y="627697"/>
                    <a:pt x="0" y="627697"/>
                  </a:cubicBezTo>
                  <a:lnTo>
                    <a:pt x="100965" y="493395"/>
                  </a:lnTo>
                  <a:close/>
                </a:path>
              </a:pathLst>
            </a:custGeom>
            <a:solidFill>
              <a:schemeClr val="bg2"/>
            </a:solidFill>
            <a:ln w="9525" cap="flat">
              <a:noFill/>
              <a:prstDash val="solid"/>
              <a:miter/>
            </a:ln>
          </p:spPr>
          <p:txBody>
            <a:bodyPr rtlCol="0" anchor="ctr"/>
            <a:lstStyle/>
            <a:p>
              <a:endParaRPr lang="en-US" sz="1350" dirty="0"/>
            </a:p>
          </p:txBody>
        </p:sp>
        <p:sp>
          <p:nvSpPr>
            <p:cNvPr id="9" name="Freeform: Shape 8">
              <a:extLst>
                <a:ext uri="{FF2B5EF4-FFF2-40B4-BE49-F238E27FC236}">
                  <a16:creationId xmlns:a16="http://schemas.microsoft.com/office/drawing/2014/main" id="{00B63F58-8C3F-4B44-B0B7-F6002F92A131}"/>
                </a:ext>
              </a:extLst>
            </p:cNvPr>
            <p:cNvSpPr/>
            <p:nvPr/>
          </p:nvSpPr>
          <p:spPr>
            <a:xfrm>
              <a:off x="7506882" y="-809427"/>
              <a:ext cx="649604" cy="737235"/>
            </a:xfrm>
            <a:custGeom>
              <a:avLst/>
              <a:gdLst>
                <a:gd name="connsiteX0" fmla="*/ 0 w 649604"/>
                <a:gd name="connsiteY0" fmla="*/ 465773 h 737235"/>
                <a:gd name="connsiteX1" fmla="*/ 0 w 649604"/>
                <a:gd name="connsiteY1" fmla="*/ 0 h 737235"/>
                <a:gd name="connsiteX2" fmla="*/ 181927 w 649604"/>
                <a:gd name="connsiteY2" fmla="*/ 0 h 737235"/>
                <a:gd name="connsiteX3" fmla="*/ 181927 w 649604"/>
                <a:gd name="connsiteY3" fmla="*/ 415290 h 737235"/>
                <a:gd name="connsiteX4" fmla="*/ 324802 w 649604"/>
                <a:gd name="connsiteY4" fmla="*/ 566737 h 737235"/>
                <a:gd name="connsiteX5" fmla="*/ 467677 w 649604"/>
                <a:gd name="connsiteY5" fmla="*/ 501015 h 737235"/>
                <a:gd name="connsiteX6" fmla="*/ 467677 w 649604"/>
                <a:gd name="connsiteY6" fmla="*/ 0 h 737235"/>
                <a:gd name="connsiteX7" fmla="*/ 649605 w 649604"/>
                <a:gd name="connsiteY7" fmla="*/ 0 h 737235"/>
                <a:gd name="connsiteX8" fmla="*/ 649605 w 649604"/>
                <a:gd name="connsiteY8" fmla="*/ 721043 h 737235"/>
                <a:gd name="connsiteX9" fmla="*/ 467677 w 649604"/>
                <a:gd name="connsiteY9" fmla="*/ 721043 h 737235"/>
                <a:gd name="connsiteX10" fmla="*/ 467677 w 649604"/>
                <a:gd name="connsiteY10" fmla="*/ 614362 h 737235"/>
                <a:gd name="connsiteX11" fmla="*/ 264795 w 649604"/>
                <a:gd name="connsiteY11" fmla="*/ 737235 h 737235"/>
                <a:gd name="connsiteX12" fmla="*/ 0 w 649604"/>
                <a:gd name="connsiteY12" fmla="*/ 465773 h 73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9604" h="737235">
                  <a:moveTo>
                    <a:pt x="0" y="465773"/>
                  </a:moveTo>
                  <a:lnTo>
                    <a:pt x="0" y="0"/>
                  </a:lnTo>
                  <a:lnTo>
                    <a:pt x="181927" y="0"/>
                  </a:lnTo>
                  <a:lnTo>
                    <a:pt x="181927" y="415290"/>
                  </a:lnTo>
                  <a:cubicBezTo>
                    <a:pt x="181927" y="521017"/>
                    <a:pt x="232410" y="566737"/>
                    <a:pt x="324802" y="566737"/>
                  </a:cubicBezTo>
                  <a:cubicBezTo>
                    <a:pt x="419100" y="566737"/>
                    <a:pt x="467677" y="501015"/>
                    <a:pt x="467677" y="501015"/>
                  </a:cubicBezTo>
                  <a:lnTo>
                    <a:pt x="467677" y="0"/>
                  </a:lnTo>
                  <a:lnTo>
                    <a:pt x="649605" y="0"/>
                  </a:lnTo>
                  <a:lnTo>
                    <a:pt x="649605" y="721043"/>
                  </a:lnTo>
                  <a:lnTo>
                    <a:pt x="467677" y="721043"/>
                  </a:lnTo>
                  <a:lnTo>
                    <a:pt x="467677" y="614362"/>
                  </a:lnTo>
                  <a:cubicBezTo>
                    <a:pt x="467677" y="614362"/>
                    <a:pt x="411480" y="737235"/>
                    <a:pt x="264795" y="737235"/>
                  </a:cubicBezTo>
                  <a:cubicBezTo>
                    <a:pt x="125730" y="737235"/>
                    <a:pt x="0" y="638175"/>
                    <a:pt x="0" y="465773"/>
                  </a:cubicBezTo>
                  <a:close/>
                </a:path>
              </a:pathLst>
            </a:custGeom>
            <a:solidFill>
              <a:schemeClr val="bg2"/>
            </a:solidFill>
            <a:ln w="9525" cap="flat">
              <a:noFill/>
              <a:prstDash val="solid"/>
              <a:miter/>
            </a:ln>
          </p:spPr>
          <p:txBody>
            <a:bodyPr rtlCol="0" anchor="ctr"/>
            <a:lstStyle/>
            <a:p>
              <a:endParaRPr lang="en-US" sz="1350" dirty="0"/>
            </a:p>
          </p:txBody>
        </p:sp>
        <p:sp>
          <p:nvSpPr>
            <p:cNvPr id="10" name="Freeform: Shape 9">
              <a:extLst>
                <a:ext uri="{FF2B5EF4-FFF2-40B4-BE49-F238E27FC236}">
                  <a16:creationId xmlns:a16="http://schemas.microsoft.com/office/drawing/2014/main" id="{4220D36E-6462-4F5E-89E1-0D34C06509D9}"/>
                </a:ext>
              </a:extLst>
            </p:cNvPr>
            <p:cNvSpPr/>
            <p:nvPr/>
          </p:nvSpPr>
          <p:spPr>
            <a:xfrm>
              <a:off x="6234341" y="-829430"/>
              <a:ext cx="1089660" cy="740092"/>
            </a:xfrm>
            <a:custGeom>
              <a:avLst/>
              <a:gdLst>
                <a:gd name="connsiteX0" fmla="*/ 1089660 w 1089660"/>
                <a:gd name="connsiteY0" fmla="*/ 276225 h 740092"/>
                <a:gd name="connsiteX1" fmla="*/ 1089660 w 1089660"/>
                <a:gd name="connsiteY1" fmla="*/ 740093 h 740092"/>
                <a:gd name="connsiteX2" fmla="*/ 906780 w 1089660"/>
                <a:gd name="connsiteY2" fmla="*/ 740093 h 740092"/>
                <a:gd name="connsiteX3" fmla="*/ 906780 w 1089660"/>
                <a:gd name="connsiteY3" fmla="*/ 323850 h 740092"/>
                <a:gd name="connsiteX4" fmla="*/ 777240 w 1089660"/>
                <a:gd name="connsiteY4" fmla="*/ 171450 h 740092"/>
                <a:gd name="connsiteX5" fmla="*/ 636270 w 1089660"/>
                <a:gd name="connsiteY5" fmla="*/ 226695 h 740092"/>
                <a:gd name="connsiteX6" fmla="*/ 636270 w 1089660"/>
                <a:gd name="connsiteY6" fmla="*/ 740093 h 740092"/>
                <a:gd name="connsiteX7" fmla="*/ 453390 w 1089660"/>
                <a:gd name="connsiteY7" fmla="*/ 740093 h 740092"/>
                <a:gd name="connsiteX8" fmla="*/ 453390 w 1089660"/>
                <a:gd name="connsiteY8" fmla="*/ 323850 h 740092"/>
                <a:gd name="connsiteX9" fmla="*/ 323850 w 1089660"/>
                <a:gd name="connsiteY9" fmla="*/ 171450 h 740092"/>
                <a:gd name="connsiteX10" fmla="*/ 182880 w 1089660"/>
                <a:gd name="connsiteY10" fmla="*/ 226695 h 740092"/>
                <a:gd name="connsiteX11" fmla="*/ 182880 w 1089660"/>
                <a:gd name="connsiteY11" fmla="*/ 740093 h 740092"/>
                <a:gd name="connsiteX12" fmla="*/ 0 w 1089660"/>
                <a:gd name="connsiteY12" fmla="*/ 740093 h 740092"/>
                <a:gd name="connsiteX13" fmla="*/ 0 w 1089660"/>
                <a:gd name="connsiteY13" fmla="*/ 19050 h 740092"/>
                <a:gd name="connsiteX14" fmla="*/ 182880 w 1089660"/>
                <a:gd name="connsiteY14" fmla="*/ 19050 h 740092"/>
                <a:gd name="connsiteX15" fmla="*/ 182880 w 1089660"/>
                <a:gd name="connsiteY15" fmla="*/ 123825 h 740092"/>
                <a:gd name="connsiteX16" fmla="*/ 382905 w 1089660"/>
                <a:gd name="connsiteY16" fmla="*/ 0 h 740092"/>
                <a:gd name="connsiteX17" fmla="*/ 606743 w 1089660"/>
                <a:gd name="connsiteY17" fmla="*/ 125730 h 740092"/>
                <a:gd name="connsiteX18" fmla="*/ 836295 w 1089660"/>
                <a:gd name="connsiteY18" fmla="*/ 0 h 740092"/>
                <a:gd name="connsiteX19" fmla="*/ 1089660 w 1089660"/>
                <a:gd name="connsiteY19" fmla="*/ 276225 h 740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89660" h="740092">
                  <a:moveTo>
                    <a:pt x="1089660" y="276225"/>
                  </a:moveTo>
                  <a:lnTo>
                    <a:pt x="1089660" y="740093"/>
                  </a:lnTo>
                  <a:lnTo>
                    <a:pt x="906780" y="740093"/>
                  </a:lnTo>
                  <a:lnTo>
                    <a:pt x="906780" y="323850"/>
                  </a:lnTo>
                  <a:cubicBezTo>
                    <a:pt x="906780" y="224790"/>
                    <a:pt x="868680" y="171450"/>
                    <a:pt x="777240" y="171450"/>
                  </a:cubicBezTo>
                  <a:cubicBezTo>
                    <a:pt x="681038" y="171450"/>
                    <a:pt x="636270" y="226695"/>
                    <a:pt x="636270" y="226695"/>
                  </a:cubicBezTo>
                  <a:lnTo>
                    <a:pt x="636270" y="740093"/>
                  </a:lnTo>
                  <a:lnTo>
                    <a:pt x="453390" y="740093"/>
                  </a:lnTo>
                  <a:lnTo>
                    <a:pt x="453390" y="323850"/>
                  </a:lnTo>
                  <a:cubicBezTo>
                    <a:pt x="453390" y="224790"/>
                    <a:pt x="415290" y="171450"/>
                    <a:pt x="323850" y="171450"/>
                  </a:cubicBezTo>
                  <a:cubicBezTo>
                    <a:pt x="227648" y="171450"/>
                    <a:pt x="182880" y="226695"/>
                    <a:pt x="182880" y="226695"/>
                  </a:cubicBezTo>
                  <a:lnTo>
                    <a:pt x="182880" y="740093"/>
                  </a:lnTo>
                  <a:lnTo>
                    <a:pt x="0" y="740093"/>
                  </a:lnTo>
                  <a:lnTo>
                    <a:pt x="0" y="19050"/>
                  </a:lnTo>
                  <a:lnTo>
                    <a:pt x="182880" y="19050"/>
                  </a:lnTo>
                  <a:lnTo>
                    <a:pt x="182880" y="123825"/>
                  </a:lnTo>
                  <a:cubicBezTo>
                    <a:pt x="182880" y="123825"/>
                    <a:pt x="235268" y="0"/>
                    <a:pt x="382905" y="0"/>
                  </a:cubicBezTo>
                  <a:cubicBezTo>
                    <a:pt x="556260" y="0"/>
                    <a:pt x="606743" y="125730"/>
                    <a:pt x="606743" y="125730"/>
                  </a:cubicBezTo>
                  <a:cubicBezTo>
                    <a:pt x="606743" y="125730"/>
                    <a:pt x="667703" y="0"/>
                    <a:pt x="836295" y="0"/>
                  </a:cubicBezTo>
                  <a:cubicBezTo>
                    <a:pt x="982980" y="1905"/>
                    <a:pt x="1089660" y="102870"/>
                    <a:pt x="1089660" y="276225"/>
                  </a:cubicBezTo>
                  <a:close/>
                </a:path>
              </a:pathLst>
            </a:custGeom>
            <a:solidFill>
              <a:schemeClr val="bg2"/>
            </a:solidFill>
            <a:ln w="9525" cap="flat">
              <a:noFill/>
              <a:prstDash val="solid"/>
              <a:miter/>
            </a:ln>
          </p:spPr>
          <p:txBody>
            <a:bodyPr rtlCol="0" anchor="ctr"/>
            <a:lstStyle/>
            <a:p>
              <a:endParaRPr lang="en-US" sz="1350" dirty="0"/>
            </a:p>
          </p:txBody>
        </p:sp>
        <p:sp>
          <p:nvSpPr>
            <p:cNvPr id="11" name="Freeform: Shape 10">
              <a:extLst>
                <a:ext uri="{FF2B5EF4-FFF2-40B4-BE49-F238E27FC236}">
                  <a16:creationId xmlns:a16="http://schemas.microsoft.com/office/drawing/2014/main" id="{23B55852-84C1-40A1-83E6-0059A832E047}"/>
                </a:ext>
              </a:extLst>
            </p:cNvPr>
            <p:cNvSpPr/>
            <p:nvPr/>
          </p:nvSpPr>
          <p:spPr>
            <a:xfrm>
              <a:off x="5841912" y="-809427"/>
              <a:ext cx="182879" cy="721042"/>
            </a:xfrm>
            <a:custGeom>
              <a:avLst/>
              <a:gdLst>
                <a:gd name="connsiteX0" fmla="*/ 0 w 182879"/>
                <a:gd name="connsiteY0" fmla="*/ 0 h 721042"/>
                <a:gd name="connsiteX1" fmla="*/ 182880 w 182879"/>
                <a:gd name="connsiteY1" fmla="*/ 0 h 721042"/>
                <a:gd name="connsiteX2" fmla="*/ 182880 w 182879"/>
                <a:gd name="connsiteY2" fmla="*/ 721043 h 721042"/>
                <a:gd name="connsiteX3" fmla="*/ 0 w 182879"/>
                <a:gd name="connsiteY3" fmla="*/ 721043 h 721042"/>
              </a:gdLst>
              <a:ahLst/>
              <a:cxnLst>
                <a:cxn ang="0">
                  <a:pos x="connsiteX0" y="connsiteY0"/>
                </a:cxn>
                <a:cxn ang="0">
                  <a:pos x="connsiteX1" y="connsiteY1"/>
                </a:cxn>
                <a:cxn ang="0">
                  <a:pos x="connsiteX2" y="connsiteY2"/>
                </a:cxn>
                <a:cxn ang="0">
                  <a:pos x="connsiteX3" y="connsiteY3"/>
                </a:cxn>
              </a:cxnLst>
              <a:rect l="l" t="t" r="r" b="b"/>
              <a:pathLst>
                <a:path w="182879" h="721042">
                  <a:moveTo>
                    <a:pt x="0" y="0"/>
                  </a:moveTo>
                  <a:lnTo>
                    <a:pt x="182880" y="0"/>
                  </a:lnTo>
                  <a:lnTo>
                    <a:pt x="182880" y="721043"/>
                  </a:lnTo>
                  <a:lnTo>
                    <a:pt x="0" y="721043"/>
                  </a:lnTo>
                  <a:close/>
                </a:path>
              </a:pathLst>
            </a:custGeom>
            <a:solidFill>
              <a:schemeClr val="bg2"/>
            </a:solidFill>
            <a:ln w="9525" cap="flat">
              <a:noFill/>
              <a:prstDash val="solid"/>
              <a:miter/>
            </a:ln>
          </p:spPr>
          <p:txBody>
            <a:bodyPr rtlCol="0" anchor="ctr"/>
            <a:lstStyle/>
            <a:p>
              <a:endParaRPr lang="en-US" sz="1350" dirty="0"/>
            </a:p>
          </p:txBody>
        </p:sp>
        <p:sp>
          <p:nvSpPr>
            <p:cNvPr id="12" name="Freeform: Shape 11">
              <a:extLst>
                <a:ext uri="{FF2B5EF4-FFF2-40B4-BE49-F238E27FC236}">
                  <a16:creationId xmlns:a16="http://schemas.microsoft.com/office/drawing/2014/main" id="{D48AD716-F6D3-4707-81D9-29A03D699BF3}"/>
                </a:ext>
              </a:extLst>
            </p:cNvPr>
            <p:cNvSpPr/>
            <p:nvPr/>
          </p:nvSpPr>
          <p:spPr>
            <a:xfrm>
              <a:off x="5406619" y="-365563"/>
              <a:ext cx="306705" cy="276225"/>
            </a:xfrm>
            <a:custGeom>
              <a:avLst/>
              <a:gdLst>
                <a:gd name="connsiteX0" fmla="*/ 106680 w 306705"/>
                <a:gd name="connsiteY0" fmla="*/ 0 h 276225"/>
                <a:gd name="connsiteX1" fmla="*/ 306705 w 306705"/>
                <a:gd name="connsiteY1" fmla="*/ 276225 h 276225"/>
                <a:gd name="connsiteX2" fmla="*/ 93345 w 306705"/>
                <a:gd name="connsiteY2" fmla="*/ 276225 h 276225"/>
                <a:gd name="connsiteX3" fmla="*/ 0 w 306705"/>
                <a:gd name="connsiteY3" fmla="*/ 147638 h 276225"/>
              </a:gdLst>
              <a:ahLst/>
              <a:cxnLst>
                <a:cxn ang="0">
                  <a:pos x="connsiteX0" y="connsiteY0"/>
                </a:cxn>
                <a:cxn ang="0">
                  <a:pos x="connsiteX1" y="connsiteY1"/>
                </a:cxn>
                <a:cxn ang="0">
                  <a:pos x="connsiteX2" y="connsiteY2"/>
                </a:cxn>
                <a:cxn ang="0">
                  <a:pos x="connsiteX3" y="connsiteY3"/>
                </a:cxn>
              </a:cxnLst>
              <a:rect l="l" t="t" r="r" b="b"/>
              <a:pathLst>
                <a:path w="306705" h="276225">
                  <a:moveTo>
                    <a:pt x="106680" y="0"/>
                  </a:moveTo>
                  <a:lnTo>
                    <a:pt x="306705" y="276225"/>
                  </a:lnTo>
                  <a:lnTo>
                    <a:pt x="93345" y="276225"/>
                  </a:lnTo>
                  <a:lnTo>
                    <a:pt x="0" y="147638"/>
                  </a:lnTo>
                  <a:close/>
                </a:path>
              </a:pathLst>
            </a:custGeom>
            <a:solidFill>
              <a:schemeClr val="bg2"/>
            </a:solidFill>
            <a:ln w="9525" cap="flat">
              <a:noFill/>
              <a:prstDash val="solid"/>
              <a:miter/>
            </a:ln>
          </p:spPr>
          <p:txBody>
            <a:bodyPr rtlCol="0" anchor="ctr"/>
            <a:lstStyle/>
            <a:p>
              <a:endParaRPr lang="en-US" sz="1350" dirty="0"/>
            </a:p>
          </p:txBody>
        </p:sp>
        <p:sp>
          <p:nvSpPr>
            <p:cNvPr id="13" name="Freeform: Shape 12">
              <a:extLst>
                <a:ext uri="{FF2B5EF4-FFF2-40B4-BE49-F238E27FC236}">
                  <a16:creationId xmlns:a16="http://schemas.microsoft.com/office/drawing/2014/main" id="{0029FE5F-0978-434C-A78F-96F6FE1643D3}"/>
                </a:ext>
              </a:extLst>
            </p:cNvPr>
            <p:cNvSpPr/>
            <p:nvPr/>
          </p:nvSpPr>
          <p:spPr>
            <a:xfrm>
              <a:off x="5407572" y="-809427"/>
              <a:ext cx="305752" cy="275272"/>
            </a:xfrm>
            <a:custGeom>
              <a:avLst/>
              <a:gdLst>
                <a:gd name="connsiteX0" fmla="*/ 105728 w 305752"/>
                <a:gd name="connsiteY0" fmla="*/ 275273 h 275272"/>
                <a:gd name="connsiteX1" fmla="*/ 305753 w 305752"/>
                <a:gd name="connsiteY1" fmla="*/ 0 h 275272"/>
                <a:gd name="connsiteX2" fmla="*/ 93345 w 305752"/>
                <a:gd name="connsiteY2" fmla="*/ 0 h 275272"/>
                <a:gd name="connsiteX3" fmla="*/ 0 w 305752"/>
                <a:gd name="connsiteY3" fmla="*/ 128587 h 275272"/>
              </a:gdLst>
              <a:ahLst/>
              <a:cxnLst>
                <a:cxn ang="0">
                  <a:pos x="connsiteX0" y="connsiteY0"/>
                </a:cxn>
                <a:cxn ang="0">
                  <a:pos x="connsiteX1" y="connsiteY1"/>
                </a:cxn>
                <a:cxn ang="0">
                  <a:pos x="connsiteX2" y="connsiteY2"/>
                </a:cxn>
                <a:cxn ang="0">
                  <a:pos x="connsiteX3" y="connsiteY3"/>
                </a:cxn>
              </a:cxnLst>
              <a:rect l="l" t="t" r="r" b="b"/>
              <a:pathLst>
                <a:path w="305752" h="275272">
                  <a:moveTo>
                    <a:pt x="105728" y="275273"/>
                  </a:moveTo>
                  <a:lnTo>
                    <a:pt x="305753" y="0"/>
                  </a:lnTo>
                  <a:lnTo>
                    <a:pt x="93345" y="0"/>
                  </a:lnTo>
                  <a:lnTo>
                    <a:pt x="0" y="128587"/>
                  </a:lnTo>
                  <a:close/>
                </a:path>
              </a:pathLst>
            </a:custGeom>
            <a:solidFill>
              <a:schemeClr val="bg2"/>
            </a:solidFill>
            <a:ln w="9525" cap="flat">
              <a:noFill/>
              <a:prstDash val="solid"/>
              <a:miter/>
            </a:ln>
          </p:spPr>
          <p:txBody>
            <a:bodyPr rtlCol="0" anchor="ctr"/>
            <a:lstStyle/>
            <a:p>
              <a:endParaRPr lang="en-US" sz="1350" dirty="0"/>
            </a:p>
          </p:txBody>
        </p:sp>
        <p:sp>
          <p:nvSpPr>
            <p:cNvPr id="14" name="Freeform: Shape 13">
              <a:extLst>
                <a:ext uri="{FF2B5EF4-FFF2-40B4-BE49-F238E27FC236}">
                  <a16:creationId xmlns:a16="http://schemas.microsoft.com/office/drawing/2014/main" id="{F2A0BD45-6573-4422-B47A-62D25E66EC39}"/>
                </a:ext>
              </a:extLst>
            </p:cNvPr>
            <p:cNvSpPr/>
            <p:nvPr/>
          </p:nvSpPr>
          <p:spPr>
            <a:xfrm>
              <a:off x="4977994" y="-809427"/>
              <a:ext cx="474345" cy="720089"/>
            </a:xfrm>
            <a:custGeom>
              <a:avLst/>
              <a:gdLst>
                <a:gd name="connsiteX0" fmla="*/ 213360 w 474345"/>
                <a:gd name="connsiteY0" fmla="*/ 0 h 720089"/>
                <a:gd name="connsiteX1" fmla="*/ 953 w 474345"/>
                <a:gd name="connsiteY1" fmla="*/ 0 h 720089"/>
                <a:gd name="connsiteX2" fmla="*/ 261938 w 474345"/>
                <a:gd name="connsiteY2" fmla="*/ 360045 h 720089"/>
                <a:gd name="connsiteX3" fmla="*/ 0 w 474345"/>
                <a:gd name="connsiteY3" fmla="*/ 720090 h 720089"/>
                <a:gd name="connsiteX4" fmla="*/ 211455 w 474345"/>
                <a:gd name="connsiteY4" fmla="*/ 720090 h 720089"/>
                <a:gd name="connsiteX5" fmla="*/ 368618 w 474345"/>
                <a:gd name="connsiteY5" fmla="*/ 505777 h 720089"/>
                <a:gd name="connsiteX6" fmla="*/ 474345 w 474345"/>
                <a:gd name="connsiteY6" fmla="*/ 360045 h 72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4345" h="720089">
                  <a:moveTo>
                    <a:pt x="213360" y="0"/>
                  </a:moveTo>
                  <a:lnTo>
                    <a:pt x="953" y="0"/>
                  </a:lnTo>
                  <a:lnTo>
                    <a:pt x="261938" y="360045"/>
                  </a:lnTo>
                  <a:lnTo>
                    <a:pt x="0" y="720090"/>
                  </a:lnTo>
                  <a:lnTo>
                    <a:pt x="211455" y="720090"/>
                  </a:lnTo>
                  <a:lnTo>
                    <a:pt x="368618" y="505777"/>
                  </a:lnTo>
                  <a:lnTo>
                    <a:pt x="474345" y="360045"/>
                  </a:lnTo>
                  <a:close/>
                </a:path>
              </a:pathLst>
            </a:custGeom>
            <a:solidFill>
              <a:schemeClr val="bg2"/>
            </a:solidFill>
            <a:ln w="9525" cap="flat">
              <a:noFill/>
              <a:prstDash val="solid"/>
              <a:miter/>
            </a:ln>
          </p:spPr>
          <p:txBody>
            <a:bodyPr rtlCol="0" anchor="ctr"/>
            <a:lstStyle/>
            <a:p>
              <a:endParaRPr lang="en-US" sz="1350" dirty="0"/>
            </a:p>
          </p:txBody>
        </p:sp>
        <p:sp>
          <p:nvSpPr>
            <p:cNvPr id="15" name="Freeform: Shape 14">
              <a:extLst>
                <a:ext uri="{FF2B5EF4-FFF2-40B4-BE49-F238E27FC236}">
                  <a16:creationId xmlns:a16="http://schemas.microsoft.com/office/drawing/2014/main" id="{CBC2C676-A0C2-4F24-BA97-6C41A4975CC1}"/>
                </a:ext>
              </a:extLst>
            </p:cNvPr>
            <p:cNvSpPr/>
            <p:nvPr/>
          </p:nvSpPr>
          <p:spPr>
            <a:xfrm>
              <a:off x="2931072" y="-828477"/>
              <a:ext cx="1089659" cy="739139"/>
            </a:xfrm>
            <a:custGeom>
              <a:avLst/>
              <a:gdLst>
                <a:gd name="connsiteX0" fmla="*/ 1089660 w 1089659"/>
                <a:gd name="connsiteY0" fmla="*/ 275273 h 739139"/>
                <a:gd name="connsiteX1" fmla="*/ 1089660 w 1089659"/>
                <a:gd name="connsiteY1" fmla="*/ 739140 h 739139"/>
                <a:gd name="connsiteX2" fmla="*/ 906780 w 1089659"/>
                <a:gd name="connsiteY2" fmla="*/ 739140 h 739139"/>
                <a:gd name="connsiteX3" fmla="*/ 906780 w 1089659"/>
                <a:gd name="connsiteY3" fmla="*/ 322898 h 739139"/>
                <a:gd name="connsiteX4" fmla="*/ 777240 w 1089659"/>
                <a:gd name="connsiteY4" fmla="*/ 170498 h 739139"/>
                <a:gd name="connsiteX5" fmla="*/ 636270 w 1089659"/>
                <a:gd name="connsiteY5" fmla="*/ 224790 h 739139"/>
                <a:gd name="connsiteX6" fmla="*/ 636270 w 1089659"/>
                <a:gd name="connsiteY6" fmla="*/ 739140 h 739139"/>
                <a:gd name="connsiteX7" fmla="*/ 453390 w 1089659"/>
                <a:gd name="connsiteY7" fmla="*/ 739140 h 739139"/>
                <a:gd name="connsiteX8" fmla="*/ 453390 w 1089659"/>
                <a:gd name="connsiteY8" fmla="*/ 322898 h 739139"/>
                <a:gd name="connsiteX9" fmla="*/ 323850 w 1089659"/>
                <a:gd name="connsiteY9" fmla="*/ 170498 h 739139"/>
                <a:gd name="connsiteX10" fmla="*/ 182880 w 1089659"/>
                <a:gd name="connsiteY10" fmla="*/ 225742 h 739139"/>
                <a:gd name="connsiteX11" fmla="*/ 182880 w 1089659"/>
                <a:gd name="connsiteY11" fmla="*/ 739140 h 739139"/>
                <a:gd name="connsiteX12" fmla="*/ 0 w 1089659"/>
                <a:gd name="connsiteY12" fmla="*/ 739140 h 739139"/>
                <a:gd name="connsiteX13" fmla="*/ 0 w 1089659"/>
                <a:gd name="connsiteY13" fmla="*/ 18097 h 739139"/>
                <a:gd name="connsiteX14" fmla="*/ 182880 w 1089659"/>
                <a:gd name="connsiteY14" fmla="*/ 18097 h 739139"/>
                <a:gd name="connsiteX15" fmla="*/ 182880 w 1089659"/>
                <a:gd name="connsiteY15" fmla="*/ 122872 h 739139"/>
                <a:gd name="connsiteX16" fmla="*/ 383858 w 1089659"/>
                <a:gd name="connsiteY16" fmla="*/ 0 h 739139"/>
                <a:gd name="connsiteX17" fmla="*/ 607695 w 1089659"/>
                <a:gd name="connsiteY17" fmla="*/ 125730 h 739139"/>
                <a:gd name="connsiteX18" fmla="*/ 837247 w 1089659"/>
                <a:gd name="connsiteY18" fmla="*/ 0 h 739139"/>
                <a:gd name="connsiteX19" fmla="*/ 1089660 w 1089659"/>
                <a:gd name="connsiteY19" fmla="*/ 275273 h 739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89659" h="739139">
                  <a:moveTo>
                    <a:pt x="1089660" y="275273"/>
                  </a:moveTo>
                  <a:lnTo>
                    <a:pt x="1089660" y="739140"/>
                  </a:lnTo>
                  <a:lnTo>
                    <a:pt x="906780" y="739140"/>
                  </a:lnTo>
                  <a:lnTo>
                    <a:pt x="906780" y="322898"/>
                  </a:lnTo>
                  <a:cubicBezTo>
                    <a:pt x="906780" y="223837"/>
                    <a:pt x="868680" y="170498"/>
                    <a:pt x="777240" y="170498"/>
                  </a:cubicBezTo>
                  <a:cubicBezTo>
                    <a:pt x="681038" y="170498"/>
                    <a:pt x="636270" y="224790"/>
                    <a:pt x="636270" y="224790"/>
                  </a:cubicBezTo>
                  <a:lnTo>
                    <a:pt x="636270" y="739140"/>
                  </a:lnTo>
                  <a:lnTo>
                    <a:pt x="453390" y="739140"/>
                  </a:lnTo>
                  <a:lnTo>
                    <a:pt x="453390" y="322898"/>
                  </a:lnTo>
                  <a:cubicBezTo>
                    <a:pt x="453390" y="223837"/>
                    <a:pt x="415290" y="170498"/>
                    <a:pt x="323850" y="170498"/>
                  </a:cubicBezTo>
                  <a:cubicBezTo>
                    <a:pt x="227647" y="170498"/>
                    <a:pt x="182880" y="225742"/>
                    <a:pt x="182880" y="225742"/>
                  </a:cubicBezTo>
                  <a:lnTo>
                    <a:pt x="182880" y="739140"/>
                  </a:lnTo>
                  <a:lnTo>
                    <a:pt x="0" y="739140"/>
                  </a:lnTo>
                  <a:lnTo>
                    <a:pt x="0" y="18097"/>
                  </a:lnTo>
                  <a:lnTo>
                    <a:pt x="182880" y="18097"/>
                  </a:lnTo>
                  <a:lnTo>
                    <a:pt x="182880" y="122872"/>
                  </a:lnTo>
                  <a:cubicBezTo>
                    <a:pt x="182880" y="122872"/>
                    <a:pt x="236220" y="0"/>
                    <a:pt x="383858" y="0"/>
                  </a:cubicBezTo>
                  <a:cubicBezTo>
                    <a:pt x="557213" y="0"/>
                    <a:pt x="607695" y="125730"/>
                    <a:pt x="607695" y="125730"/>
                  </a:cubicBezTo>
                  <a:cubicBezTo>
                    <a:pt x="607695" y="125730"/>
                    <a:pt x="668655" y="0"/>
                    <a:pt x="837247" y="0"/>
                  </a:cubicBezTo>
                  <a:cubicBezTo>
                    <a:pt x="982980" y="952"/>
                    <a:pt x="1089660" y="101917"/>
                    <a:pt x="1089660" y="275273"/>
                  </a:cubicBezTo>
                  <a:close/>
                </a:path>
              </a:pathLst>
            </a:custGeom>
            <a:solidFill>
              <a:schemeClr val="bg2"/>
            </a:solidFill>
            <a:ln w="9525" cap="flat">
              <a:noFill/>
              <a:prstDash val="solid"/>
              <a:miter/>
            </a:ln>
          </p:spPr>
          <p:txBody>
            <a:bodyPr rtlCol="0" anchor="ctr"/>
            <a:lstStyle/>
            <a:p>
              <a:endParaRPr lang="en-US" sz="1350" dirty="0"/>
            </a:p>
          </p:txBody>
        </p:sp>
        <p:sp>
          <p:nvSpPr>
            <p:cNvPr id="16" name="Freeform: Shape 15">
              <a:extLst>
                <a:ext uri="{FF2B5EF4-FFF2-40B4-BE49-F238E27FC236}">
                  <a16:creationId xmlns:a16="http://schemas.microsoft.com/office/drawing/2014/main" id="{1B3EBBBB-A89C-4670-B63B-6D35921BC110}"/>
                </a:ext>
              </a:extLst>
            </p:cNvPr>
            <p:cNvSpPr/>
            <p:nvPr/>
          </p:nvSpPr>
          <p:spPr>
            <a:xfrm>
              <a:off x="4159797" y="-827525"/>
              <a:ext cx="692467" cy="756284"/>
            </a:xfrm>
            <a:custGeom>
              <a:avLst/>
              <a:gdLst>
                <a:gd name="connsiteX0" fmla="*/ 509588 w 692467"/>
                <a:gd name="connsiteY0" fmla="*/ 738188 h 756284"/>
                <a:gd name="connsiteX1" fmla="*/ 509588 w 692467"/>
                <a:gd name="connsiteY1" fmla="*/ 640080 h 756284"/>
                <a:gd name="connsiteX2" fmla="*/ 314325 w 692467"/>
                <a:gd name="connsiteY2" fmla="*/ 756285 h 756284"/>
                <a:gd name="connsiteX3" fmla="*/ 0 w 692467"/>
                <a:gd name="connsiteY3" fmla="*/ 378143 h 756284"/>
                <a:gd name="connsiteX4" fmla="*/ 314325 w 692467"/>
                <a:gd name="connsiteY4" fmla="*/ 0 h 756284"/>
                <a:gd name="connsiteX5" fmla="*/ 509588 w 692467"/>
                <a:gd name="connsiteY5" fmla="*/ 117158 h 756284"/>
                <a:gd name="connsiteX6" fmla="*/ 509588 w 692467"/>
                <a:gd name="connsiteY6" fmla="*/ 18098 h 756284"/>
                <a:gd name="connsiteX7" fmla="*/ 692468 w 692467"/>
                <a:gd name="connsiteY7" fmla="*/ 18098 h 756284"/>
                <a:gd name="connsiteX8" fmla="*/ 692468 w 692467"/>
                <a:gd name="connsiteY8" fmla="*/ 739140 h 756284"/>
                <a:gd name="connsiteX9" fmla="*/ 509588 w 692467"/>
                <a:gd name="connsiteY9" fmla="*/ 739140 h 756284"/>
                <a:gd name="connsiteX10" fmla="*/ 509588 w 692467"/>
                <a:gd name="connsiteY10" fmla="*/ 230505 h 756284"/>
                <a:gd name="connsiteX11" fmla="*/ 361950 w 692467"/>
                <a:gd name="connsiteY11" fmla="*/ 170497 h 756284"/>
                <a:gd name="connsiteX12" fmla="*/ 185738 w 692467"/>
                <a:gd name="connsiteY12" fmla="*/ 379095 h 756284"/>
                <a:gd name="connsiteX13" fmla="*/ 361950 w 692467"/>
                <a:gd name="connsiteY13" fmla="*/ 587693 h 756284"/>
                <a:gd name="connsiteX14" fmla="*/ 509588 w 692467"/>
                <a:gd name="connsiteY14" fmla="*/ 526733 h 756284"/>
                <a:gd name="connsiteX15" fmla="*/ 509588 w 692467"/>
                <a:gd name="connsiteY15" fmla="*/ 230505 h 756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2467" h="756284">
                  <a:moveTo>
                    <a:pt x="509588" y="738188"/>
                  </a:moveTo>
                  <a:lnTo>
                    <a:pt x="509588" y="640080"/>
                  </a:lnTo>
                  <a:cubicBezTo>
                    <a:pt x="509588" y="640080"/>
                    <a:pt x="449580" y="756285"/>
                    <a:pt x="314325" y="756285"/>
                  </a:cubicBezTo>
                  <a:cubicBezTo>
                    <a:pt x="146685" y="756285"/>
                    <a:pt x="0" y="600075"/>
                    <a:pt x="0" y="378143"/>
                  </a:cubicBezTo>
                  <a:cubicBezTo>
                    <a:pt x="0" y="156210"/>
                    <a:pt x="146685" y="0"/>
                    <a:pt x="314325" y="0"/>
                  </a:cubicBezTo>
                  <a:cubicBezTo>
                    <a:pt x="453390" y="0"/>
                    <a:pt x="509588" y="117158"/>
                    <a:pt x="509588" y="117158"/>
                  </a:cubicBezTo>
                  <a:lnTo>
                    <a:pt x="509588" y="18098"/>
                  </a:lnTo>
                  <a:lnTo>
                    <a:pt x="692468" y="18098"/>
                  </a:lnTo>
                  <a:lnTo>
                    <a:pt x="692468" y="739140"/>
                  </a:lnTo>
                  <a:lnTo>
                    <a:pt x="509588" y="739140"/>
                  </a:lnTo>
                  <a:close/>
                  <a:moveTo>
                    <a:pt x="509588" y="230505"/>
                  </a:moveTo>
                  <a:cubicBezTo>
                    <a:pt x="509588" y="230505"/>
                    <a:pt x="466725" y="170497"/>
                    <a:pt x="361950" y="170497"/>
                  </a:cubicBezTo>
                  <a:cubicBezTo>
                    <a:pt x="251460" y="170497"/>
                    <a:pt x="185738" y="260033"/>
                    <a:pt x="185738" y="379095"/>
                  </a:cubicBezTo>
                  <a:cubicBezTo>
                    <a:pt x="185738" y="497205"/>
                    <a:pt x="251460" y="587693"/>
                    <a:pt x="361950" y="587693"/>
                  </a:cubicBezTo>
                  <a:cubicBezTo>
                    <a:pt x="466725" y="587693"/>
                    <a:pt x="509588" y="526733"/>
                    <a:pt x="509588" y="526733"/>
                  </a:cubicBezTo>
                  <a:lnTo>
                    <a:pt x="509588" y="230505"/>
                  </a:lnTo>
                  <a:close/>
                </a:path>
              </a:pathLst>
            </a:custGeom>
            <a:solidFill>
              <a:schemeClr val="bg2"/>
            </a:solidFill>
            <a:ln w="9525" cap="flat">
              <a:noFill/>
              <a:prstDash val="solid"/>
              <a:miter/>
            </a:ln>
          </p:spPr>
          <p:txBody>
            <a:bodyPr rtlCol="0" anchor="ctr"/>
            <a:lstStyle/>
            <a:p>
              <a:endParaRPr lang="en-US" sz="1350" dirty="0"/>
            </a:p>
          </p:txBody>
        </p:sp>
      </p:grpSp>
      <p:sp>
        <p:nvSpPr>
          <p:cNvPr id="18" name="Rectangle 17">
            <a:extLst>
              <a:ext uri="{FF2B5EF4-FFF2-40B4-BE49-F238E27FC236}">
                <a16:creationId xmlns:a16="http://schemas.microsoft.com/office/drawing/2014/main" id="{915E6837-D10F-473B-AC4F-3D7E824A3357}"/>
              </a:ext>
            </a:extLst>
          </p:cNvPr>
          <p:cNvSpPr/>
          <p:nvPr/>
        </p:nvSpPr>
        <p:spPr>
          <a:xfrm>
            <a:off x="3893344" y="0"/>
            <a:ext cx="5250656"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dirty="0">
              <a:solidFill>
                <a:schemeClr val="tx1"/>
              </a:solidFill>
            </a:endParaRPr>
          </a:p>
        </p:txBody>
      </p:sp>
      <p:sp>
        <p:nvSpPr>
          <p:cNvPr id="21" name="Rectangle 20">
            <a:extLst>
              <a:ext uri="{FF2B5EF4-FFF2-40B4-BE49-F238E27FC236}">
                <a16:creationId xmlns:a16="http://schemas.microsoft.com/office/drawing/2014/main" id="{B8C5E0FD-165D-4608-9C2F-DC95199C7675}"/>
              </a:ext>
            </a:extLst>
          </p:cNvPr>
          <p:cNvSpPr/>
          <p:nvPr/>
        </p:nvSpPr>
        <p:spPr>
          <a:xfrm>
            <a:off x="4066309" y="228600"/>
            <a:ext cx="4906241" cy="64156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dirty="0">
              <a:solidFill>
                <a:schemeClr val="tx1"/>
              </a:solidFill>
            </a:endParaRPr>
          </a:p>
        </p:txBody>
      </p:sp>
      <p:sp>
        <p:nvSpPr>
          <p:cNvPr id="19" name="Slide Number Placeholder 5">
            <a:extLst>
              <a:ext uri="{FF2B5EF4-FFF2-40B4-BE49-F238E27FC236}">
                <a16:creationId xmlns:a16="http://schemas.microsoft.com/office/drawing/2014/main" id="{01AB7A17-DFC6-7643-BFD2-FE80E7D68003}"/>
              </a:ext>
            </a:extLst>
          </p:cNvPr>
          <p:cNvSpPr txBox="1">
            <a:spLocks/>
          </p:cNvSpPr>
          <p:nvPr userDrawn="1"/>
        </p:nvSpPr>
        <p:spPr>
          <a:xfrm>
            <a:off x="573210" y="6504386"/>
            <a:ext cx="4937026"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tx1"/>
                </a:solidFill>
              </a:rPr>
              <a:t>DIGITAL SOLUTIONS</a:t>
            </a:r>
          </a:p>
        </p:txBody>
      </p:sp>
    </p:spTree>
    <p:extLst>
      <p:ext uri="{BB962C8B-B14F-4D97-AF65-F5344CB8AC3E}">
        <p14:creationId xmlns:p14="http://schemas.microsoft.com/office/powerpoint/2010/main" val="3544711431"/>
      </p:ext>
    </p:extLst>
  </p:cSld>
  <p:clrMapOvr>
    <a:masterClrMapping/>
  </p:clrMapOvr>
  <p:extLst>
    <p:ext uri="{DCECCB84-F9BA-43D5-87BE-67443E8EF086}">
      <p15:sldGuideLst xmlns:p15="http://schemas.microsoft.com/office/powerpoint/2012/main">
        <p15:guide id="1" pos="216">
          <p15:clr>
            <a:srgbClr val="FBAE40"/>
          </p15:clr>
        </p15:guide>
        <p15:guide id="2" pos="108">
          <p15:clr>
            <a:srgbClr val="FBAE40"/>
          </p15:clr>
        </p15:guide>
        <p15:guide id="3" pos="5544">
          <p15:clr>
            <a:srgbClr val="FBAE40"/>
          </p15:clr>
        </p15:guide>
        <p15:guide id="4" pos="5652">
          <p15:clr>
            <a:srgbClr val="FBAE40"/>
          </p15:clr>
        </p15:guide>
        <p15:guide id="5" orient="horz" pos="288">
          <p15:clr>
            <a:srgbClr val="FBAE40"/>
          </p15:clr>
        </p15:guide>
        <p15:guide id="6" orient="horz" pos="144">
          <p15:clr>
            <a:srgbClr val="FBAE40"/>
          </p15:clr>
        </p15:guide>
        <p15:guide id="7" orient="horz" pos="403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Stacked Bar Graphs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92291D-DF8C-4B66-87E1-1D98D33A3DB0}"/>
              </a:ext>
            </a:extLst>
          </p:cNvPr>
          <p:cNvSpPr/>
          <p:nvPr/>
        </p:nvSpPr>
        <p:spPr>
          <a:xfrm>
            <a:off x="0" y="0"/>
            <a:ext cx="51435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dirty="0">
              <a:solidFill>
                <a:schemeClr val="tx1"/>
              </a:solidFill>
            </a:endParaRPr>
          </a:p>
        </p:txBody>
      </p:sp>
      <p:sp>
        <p:nvSpPr>
          <p:cNvPr id="9" name="Rectangle 8">
            <a:extLst>
              <a:ext uri="{FF2B5EF4-FFF2-40B4-BE49-F238E27FC236}">
                <a16:creationId xmlns:a16="http://schemas.microsoft.com/office/drawing/2014/main" id="{31167BBE-C2B3-4B6F-B2B6-1B72C19310F1}"/>
              </a:ext>
            </a:extLst>
          </p:cNvPr>
          <p:cNvSpPr/>
          <p:nvPr/>
        </p:nvSpPr>
        <p:spPr>
          <a:xfrm>
            <a:off x="171450" y="3557017"/>
            <a:ext cx="4800600" cy="30723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dirty="0">
              <a:solidFill>
                <a:schemeClr val="tx1"/>
              </a:solidFill>
            </a:endParaRPr>
          </a:p>
        </p:txBody>
      </p:sp>
      <p:sp>
        <p:nvSpPr>
          <p:cNvPr id="11" name="Rectangle 10">
            <a:extLst>
              <a:ext uri="{FF2B5EF4-FFF2-40B4-BE49-F238E27FC236}">
                <a16:creationId xmlns:a16="http://schemas.microsoft.com/office/drawing/2014/main" id="{E3C79DDE-7FE1-4C75-8EFC-AC748CCB3BAD}"/>
              </a:ext>
            </a:extLst>
          </p:cNvPr>
          <p:cNvSpPr/>
          <p:nvPr/>
        </p:nvSpPr>
        <p:spPr>
          <a:xfrm>
            <a:off x="171450" y="242317"/>
            <a:ext cx="4800600" cy="30723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dirty="0">
              <a:solidFill>
                <a:schemeClr val="tx1"/>
              </a:solidFill>
            </a:endParaRPr>
          </a:p>
        </p:txBody>
      </p:sp>
      <p:sp>
        <p:nvSpPr>
          <p:cNvPr id="6" name="Slide Number Placeholder 5">
            <a:extLst>
              <a:ext uri="{FF2B5EF4-FFF2-40B4-BE49-F238E27FC236}">
                <a16:creationId xmlns:a16="http://schemas.microsoft.com/office/drawing/2014/main" id="{E40EB252-2002-4153-9FDD-988D88442409}"/>
              </a:ext>
            </a:extLst>
          </p:cNvPr>
          <p:cNvSpPr>
            <a:spLocks noGrp="1"/>
          </p:cNvSpPr>
          <p:nvPr>
            <p:ph type="sldNum" sz="quarter" idx="12"/>
          </p:nvPr>
        </p:nvSpPr>
        <p:spPr>
          <a:xfrm>
            <a:off x="5257801" y="6515100"/>
            <a:ext cx="222269" cy="228600"/>
          </a:xfrm>
          <a:prstGeom prst="rect">
            <a:avLst/>
          </a:prstGeom>
        </p:spPr>
        <p:txBody>
          <a:bodyPr/>
          <a:lstStyle/>
          <a:p>
            <a:fld id="{D4741E74-AF81-4148-9E14-11BBE01D944F}" type="slidenum">
              <a:rPr lang="en-US" smtClean="0"/>
              <a:t>‹#›</a:t>
            </a:fld>
            <a:endParaRPr lang="en-US" dirty="0"/>
          </a:p>
        </p:txBody>
      </p:sp>
      <p:sp>
        <p:nvSpPr>
          <p:cNvPr id="10" name="Slide Number Placeholder 5">
            <a:extLst>
              <a:ext uri="{FF2B5EF4-FFF2-40B4-BE49-F238E27FC236}">
                <a16:creationId xmlns:a16="http://schemas.microsoft.com/office/drawing/2014/main" id="{5B33E42E-05C5-437E-B1FD-9C2D96B2CDCC}"/>
              </a:ext>
            </a:extLst>
          </p:cNvPr>
          <p:cNvSpPr txBox="1">
            <a:spLocks/>
          </p:cNvSpPr>
          <p:nvPr/>
        </p:nvSpPr>
        <p:spPr>
          <a:xfrm>
            <a:off x="5491757" y="6545319"/>
            <a:ext cx="2196823"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tx1"/>
                </a:solidFill>
              </a:rPr>
              <a:t>DIGITAL SOLUTIONS</a:t>
            </a:r>
          </a:p>
        </p:txBody>
      </p:sp>
    </p:spTree>
    <p:extLst>
      <p:ext uri="{BB962C8B-B14F-4D97-AF65-F5344CB8AC3E}">
        <p14:creationId xmlns:p14="http://schemas.microsoft.com/office/powerpoint/2010/main" val="1969105180"/>
      </p:ext>
    </p:extLst>
  </p:cSld>
  <p:clrMapOvr>
    <a:masterClrMapping/>
  </p:clrMapOvr>
  <p:extLst>
    <p:ext uri="{DCECCB84-F9BA-43D5-87BE-67443E8EF086}">
      <p15:sldGuideLst xmlns:p15="http://schemas.microsoft.com/office/powerpoint/2012/main">
        <p15:guide id="1" pos="216">
          <p15:clr>
            <a:srgbClr val="FBAE40"/>
          </p15:clr>
        </p15:guide>
        <p15:guide id="2" pos="108">
          <p15:clr>
            <a:srgbClr val="FBAE40"/>
          </p15:clr>
        </p15:guide>
        <p15:guide id="3" pos="5544">
          <p15:clr>
            <a:srgbClr val="FBAE40"/>
          </p15:clr>
        </p15:guide>
        <p15:guide id="4" pos="5652">
          <p15:clr>
            <a:srgbClr val="FBAE40"/>
          </p15:clr>
        </p15:guide>
        <p15:guide id="5" orient="horz" pos="288">
          <p15:clr>
            <a:srgbClr val="FBAE40"/>
          </p15:clr>
        </p15:guide>
        <p15:guide id="6" orient="horz" pos="144">
          <p15:clr>
            <a:srgbClr val="FBAE40"/>
          </p15:clr>
        </p15:guide>
        <p15:guide id="7" orient="horz" pos="403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2 Line Content Left Colo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89E9299-EC2D-47FD-ADDA-BC0C48628F18}"/>
              </a:ext>
            </a:extLst>
          </p:cNvPr>
          <p:cNvSpPr/>
          <p:nvPr/>
        </p:nvSpPr>
        <p:spPr>
          <a:xfrm>
            <a:off x="0" y="-6096"/>
            <a:ext cx="3429000" cy="686409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800" dirty="0"/>
          </a:p>
        </p:txBody>
      </p:sp>
      <p:sp>
        <p:nvSpPr>
          <p:cNvPr id="8" name="Text Placeholder 2">
            <a:extLst>
              <a:ext uri="{FF2B5EF4-FFF2-40B4-BE49-F238E27FC236}">
                <a16:creationId xmlns:a16="http://schemas.microsoft.com/office/drawing/2014/main" id="{EE201459-D08B-4B58-8EBE-983F10EC535F}"/>
              </a:ext>
            </a:extLst>
          </p:cNvPr>
          <p:cNvSpPr>
            <a:spLocks noGrp="1"/>
          </p:cNvSpPr>
          <p:nvPr>
            <p:ph idx="14" hasCustomPrompt="1"/>
          </p:nvPr>
        </p:nvSpPr>
        <p:spPr>
          <a:xfrm>
            <a:off x="342901" y="457200"/>
            <a:ext cx="2743881" cy="5943602"/>
          </a:xfrm>
          <a:prstGeom prst="rect">
            <a:avLst/>
          </a:prstGeom>
        </p:spPr>
        <p:txBody>
          <a:bodyPr vert="horz" lIns="0" tIns="0" rIns="0" bIns="0" rtlCol="0" anchor="ctr" anchorCtr="0">
            <a:noAutofit/>
          </a:bodyPr>
          <a:lstStyle>
            <a:lvl1pPr algn="l">
              <a:lnSpc>
                <a:spcPct val="85000"/>
              </a:lnSpc>
              <a:spcAft>
                <a:spcPts val="600"/>
              </a:spcAft>
              <a:defRPr sz="2500" b="0" i="1" spc="-80" baseline="0">
                <a:solidFill>
                  <a:schemeClr val="bg1"/>
                </a:solidFill>
              </a:defRPr>
            </a:lvl1pPr>
            <a:lvl2pPr algn="l">
              <a:defRPr sz="1350" b="1">
                <a:solidFill>
                  <a:schemeClr val="bg1"/>
                </a:solidFill>
              </a:defRPr>
            </a:lvl2pPr>
            <a:lvl3pPr algn="l">
              <a:defRPr sz="1050">
                <a:solidFill>
                  <a:schemeClr val="bg1"/>
                </a:solidFill>
              </a:defRPr>
            </a:lvl3pPr>
            <a:lvl4pPr algn="l">
              <a:buClr>
                <a:schemeClr val="bg1"/>
              </a:buClr>
              <a:defRPr>
                <a:solidFill>
                  <a:schemeClr val="bg1"/>
                </a:solidFill>
              </a:defRPr>
            </a:lvl4pPr>
            <a:lvl5pPr marL="356607" algn="l">
              <a:buClr>
                <a:schemeClr val="bg1">
                  <a:lumMod val="65000"/>
                </a:schemeClr>
              </a:buClr>
              <a:defRPr>
                <a:solidFill>
                  <a:schemeClr val="bg1"/>
                </a:solidFill>
              </a:defRPr>
            </a:lvl5pPr>
          </a:lstStyle>
          <a:p>
            <a:pPr lvl="0"/>
            <a:r>
              <a:rPr lang="en-US"/>
              <a:t>Click to edit </a:t>
            </a:r>
            <a:br>
              <a:rPr lang="en-US"/>
            </a:br>
            <a:r>
              <a:rPr lang="en-US"/>
              <a:t>Template </a:t>
            </a:r>
            <a:br>
              <a:rPr lang="en-US"/>
            </a:br>
            <a:r>
              <a:rPr lang="en-US"/>
              <a:t>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40EB252-2002-4153-9FDD-988D88442409}"/>
              </a:ext>
            </a:extLst>
          </p:cNvPr>
          <p:cNvSpPr>
            <a:spLocks noGrp="1"/>
          </p:cNvSpPr>
          <p:nvPr>
            <p:ph type="sldNum" sz="quarter" idx="12"/>
          </p:nvPr>
        </p:nvSpPr>
        <p:spPr>
          <a:xfrm>
            <a:off x="342901" y="6464300"/>
            <a:ext cx="222269" cy="228600"/>
          </a:xfrm>
          <a:prstGeom prst="rect">
            <a:avLst/>
          </a:prstGeom>
        </p:spPr>
        <p:txBody>
          <a:bodyPr/>
          <a:lstStyle>
            <a:lvl1pPr>
              <a:defRPr>
                <a:solidFill>
                  <a:schemeClr val="bg1"/>
                </a:solidFill>
              </a:defRPr>
            </a:lvl1pPr>
          </a:lstStyle>
          <a:p>
            <a:fld id="{D4741E74-AF81-4148-9E14-11BBE01D944F}" type="slidenum">
              <a:rPr lang="en-US" smtClean="0"/>
              <a:pPr/>
              <a:t>‹#›</a:t>
            </a:fld>
            <a:endParaRPr lang="en-US" dirty="0"/>
          </a:p>
        </p:txBody>
      </p:sp>
      <p:sp>
        <p:nvSpPr>
          <p:cNvPr id="9" name="Slide Number Placeholder 5">
            <a:extLst>
              <a:ext uri="{FF2B5EF4-FFF2-40B4-BE49-F238E27FC236}">
                <a16:creationId xmlns:a16="http://schemas.microsoft.com/office/drawing/2014/main" id="{5C0AA9E7-B985-D24C-B60A-BDC87D52D8E4}"/>
              </a:ext>
            </a:extLst>
          </p:cNvPr>
          <p:cNvSpPr txBox="1">
            <a:spLocks/>
          </p:cNvSpPr>
          <p:nvPr userDrawn="1"/>
        </p:nvSpPr>
        <p:spPr>
          <a:xfrm>
            <a:off x="573210" y="6504386"/>
            <a:ext cx="4937026"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bg1"/>
                </a:solidFill>
              </a:rPr>
              <a:t>DIGITAL SOLUTIONS</a:t>
            </a:r>
          </a:p>
        </p:txBody>
      </p:sp>
    </p:spTree>
    <p:extLst>
      <p:ext uri="{BB962C8B-B14F-4D97-AF65-F5344CB8AC3E}">
        <p14:creationId xmlns:p14="http://schemas.microsoft.com/office/powerpoint/2010/main" val="1927187297"/>
      </p:ext>
    </p:extLst>
  </p:cSld>
  <p:clrMapOvr>
    <a:masterClrMapping/>
  </p:clrMapOvr>
  <p:extLst>
    <p:ext uri="{DCECCB84-F9BA-43D5-87BE-67443E8EF086}">
      <p15:sldGuideLst xmlns:p15="http://schemas.microsoft.com/office/powerpoint/2012/main">
        <p15:guide id="1" pos="216">
          <p15:clr>
            <a:srgbClr val="FBAE40"/>
          </p15:clr>
        </p15:guide>
        <p15:guide id="2" pos="108">
          <p15:clr>
            <a:srgbClr val="FBAE40"/>
          </p15:clr>
        </p15:guide>
        <p15:guide id="3" pos="5544">
          <p15:clr>
            <a:srgbClr val="FBAE40"/>
          </p15:clr>
        </p15:guide>
        <p15:guide id="4" pos="5652">
          <p15:clr>
            <a:srgbClr val="FBAE40"/>
          </p15:clr>
        </p15:guide>
        <p15:guide id="5" orient="horz" pos="288">
          <p15:clr>
            <a:srgbClr val="FBAE40"/>
          </p15:clr>
        </p15:guide>
        <p15:guide id="6" orient="horz" pos="144">
          <p15:clr>
            <a:srgbClr val="FBAE40"/>
          </p15:clr>
        </p15:guide>
        <p15:guide id="7" orient="horz" pos="4032">
          <p15:clr>
            <a:srgbClr val="FBAE40"/>
          </p15:clr>
        </p15:guide>
        <p15:guide id="8" pos="1944">
          <p15:clr>
            <a:srgbClr val="FBAE40"/>
          </p15:clr>
        </p15:guide>
        <p15:guide id="9" pos="2052">
          <p15:clr>
            <a:srgbClr val="FBAE40"/>
          </p15:clr>
        </p15:guide>
        <p15:guide id="10" pos="2160">
          <p15:clr>
            <a:srgbClr val="FBAE40"/>
          </p15:clr>
        </p15:guide>
        <p15:guide id="11" pos="2268">
          <p15:clr>
            <a:srgbClr val="FBAE40"/>
          </p15:clr>
        </p15:guide>
        <p15:guide id="12" pos="2376">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Left Med Half Image">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0A530C3-8F59-4E0F-A812-B3CCEF38F120}"/>
              </a:ext>
            </a:extLst>
          </p:cNvPr>
          <p:cNvSpPr>
            <a:spLocks noGrp="1"/>
          </p:cNvSpPr>
          <p:nvPr>
            <p:ph type="pic" sz="quarter" idx="13"/>
          </p:nvPr>
        </p:nvSpPr>
        <p:spPr>
          <a:xfrm>
            <a:off x="0" y="0"/>
            <a:ext cx="3886200" cy="6858000"/>
          </a:xfrm>
          <a:custGeom>
            <a:avLst/>
            <a:gdLst>
              <a:gd name="connsiteX0" fmla="*/ 0 w 5181600"/>
              <a:gd name="connsiteY0" fmla="*/ 0 h 6858000"/>
              <a:gd name="connsiteX1" fmla="*/ 4037076 w 5181600"/>
              <a:gd name="connsiteY1" fmla="*/ 0 h 6858000"/>
              <a:gd name="connsiteX2" fmla="*/ 4041648 w 5181600"/>
              <a:gd name="connsiteY2" fmla="*/ 0 h 6858000"/>
              <a:gd name="connsiteX3" fmla="*/ 4039362 w 5181600"/>
              <a:gd name="connsiteY3" fmla="*/ 116 h 6858000"/>
              <a:gd name="connsiteX4" fmla="*/ 4154409 w 5181600"/>
              <a:gd name="connsiteY4" fmla="*/ 5925 h 6858000"/>
              <a:gd name="connsiteX5" fmla="*/ 5178723 w 5181600"/>
              <a:gd name="connsiteY5" fmla="*/ 1030240 h 6858000"/>
              <a:gd name="connsiteX6" fmla="*/ 5181600 w 5181600"/>
              <a:gd name="connsiteY6" fmla="*/ 1087209 h 6858000"/>
              <a:gd name="connsiteX7" fmla="*/ 5181600 w 5181600"/>
              <a:gd name="connsiteY7" fmla="*/ 6858000 h 6858000"/>
              <a:gd name="connsiteX8" fmla="*/ 0 w 51816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1600" h="6858000">
                <a:moveTo>
                  <a:pt x="0" y="0"/>
                </a:moveTo>
                <a:lnTo>
                  <a:pt x="4037076" y="0"/>
                </a:lnTo>
                <a:lnTo>
                  <a:pt x="4041648" y="0"/>
                </a:lnTo>
                <a:lnTo>
                  <a:pt x="4039362" y="116"/>
                </a:lnTo>
                <a:lnTo>
                  <a:pt x="4154409" y="5925"/>
                </a:lnTo>
                <a:cubicBezTo>
                  <a:pt x="4694501" y="60774"/>
                  <a:pt x="5123874" y="490148"/>
                  <a:pt x="5178723" y="1030240"/>
                </a:cubicBezTo>
                <a:lnTo>
                  <a:pt x="5181600" y="1087209"/>
                </a:lnTo>
                <a:lnTo>
                  <a:pt x="5181600" y="6858000"/>
                </a:lnTo>
                <a:lnTo>
                  <a:pt x="0" y="6858000"/>
                </a:lnTo>
                <a:close/>
              </a:path>
            </a:pathLst>
          </a:custGeom>
          <a:solidFill>
            <a:schemeClr val="bg1">
              <a:lumMod val="95000"/>
            </a:schemeClr>
          </a:solidFill>
        </p:spPr>
        <p:txBody>
          <a:bodyPr wrap="square" anchor="ctr">
            <a:noAutofit/>
          </a:bodyPr>
          <a:lstStyle>
            <a:lvl1pPr marL="0" indent="0" algn="ctr">
              <a:buNone/>
              <a:defRPr sz="1200" b="0" baseline="0">
                <a:solidFill>
                  <a:schemeClr val="tx1"/>
                </a:solidFill>
                <a:latin typeface="+mj-lt"/>
              </a:defRPr>
            </a:lvl1pPr>
          </a:lstStyle>
          <a:p>
            <a:pPr lvl="0"/>
            <a:r>
              <a:rPr lang="en-US" noProof="0" dirty="0"/>
              <a:t>Click icon to add picture</a:t>
            </a:r>
          </a:p>
        </p:txBody>
      </p:sp>
      <p:sp>
        <p:nvSpPr>
          <p:cNvPr id="5" name="Slide Number Placeholder 4">
            <a:extLst>
              <a:ext uri="{FF2B5EF4-FFF2-40B4-BE49-F238E27FC236}">
                <a16:creationId xmlns:a16="http://schemas.microsoft.com/office/drawing/2014/main" id="{098D0E14-AE13-48D9-A1E1-1D029C325E2C}"/>
              </a:ext>
            </a:extLst>
          </p:cNvPr>
          <p:cNvSpPr>
            <a:spLocks noGrp="1"/>
          </p:cNvSpPr>
          <p:nvPr>
            <p:ph type="sldNum" sz="quarter" idx="15"/>
          </p:nvPr>
        </p:nvSpPr>
        <p:spPr>
          <a:xfrm>
            <a:off x="4000503" y="6515100"/>
            <a:ext cx="222269" cy="228600"/>
          </a:xfrm>
          <a:prstGeom prst="rect">
            <a:avLst/>
          </a:prstGeom>
        </p:spPr>
        <p:txBody>
          <a:bodyPr/>
          <a:lstStyle/>
          <a:p>
            <a:fld id="{C24CE0DD-0081-7A4A-817B-7ACC0C2B4AAB}" type="slidenum">
              <a:rPr lang="en-US" smtClean="0"/>
              <a:pPr/>
              <a:t>‹#›</a:t>
            </a:fld>
            <a:endParaRPr lang="en-US" dirty="0"/>
          </a:p>
        </p:txBody>
      </p:sp>
      <p:sp>
        <p:nvSpPr>
          <p:cNvPr id="68" name="Slide Number Placeholder 5">
            <a:extLst>
              <a:ext uri="{FF2B5EF4-FFF2-40B4-BE49-F238E27FC236}">
                <a16:creationId xmlns:a16="http://schemas.microsoft.com/office/drawing/2014/main" id="{A731898C-46C3-4096-86C9-F93C44868782}"/>
              </a:ext>
            </a:extLst>
          </p:cNvPr>
          <p:cNvSpPr txBox="1">
            <a:spLocks/>
          </p:cNvSpPr>
          <p:nvPr/>
        </p:nvSpPr>
        <p:spPr>
          <a:xfrm>
            <a:off x="4234459" y="6545319"/>
            <a:ext cx="3080741"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tx1"/>
                </a:solidFill>
              </a:rPr>
              <a:t>DIGITAL SOLUTIONS</a:t>
            </a:r>
          </a:p>
        </p:txBody>
      </p:sp>
    </p:spTree>
    <p:extLst>
      <p:ext uri="{BB962C8B-B14F-4D97-AF65-F5344CB8AC3E}">
        <p14:creationId xmlns:p14="http://schemas.microsoft.com/office/powerpoint/2010/main" val="231956328"/>
      </p:ext>
    </p:extLst>
  </p:cSld>
  <p:clrMapOvr>
    <a:masterClrMapping/>
  </p:clrMapOvr>
  <p:extLst>
    <p:ext uri="{DCECCB84-F9BA-43D5-87BE-67443E8EF086}">
      <p15:sldGuideLst xmlns:p15="http://schemas.microsoft.com/office/powerpoint/2012/main">
        <p15:guide id="1" pos="2448">
          <p15:clr>
            <a:srgbClr val="FBAE40"/>
          </p15:clr>
        </p15:guide>
        <p15:guide id="5" orient="horz" pos="146">
          <p15:clr>
            <a:srgbClr val="FBAE40"/>
          </p15:clr>
        </p15:guide>
        <p15:guide id="6" orient="horz" pos="288">
          <p15:clr>
            <a:srgbClr val="FBAE40"/>
          </p15:clr>
        </p15:guide>
        <p15:guide id="7" orient="horz" pos="4032">
          <p15:clr>
            <a:srgbClr val="FBAE40"/>
          </p15:clr>
        </p15:guide>
        <p15:guide id="9" pos="2556">
          <p15:clr>
            <a:srgbClr val="FBAE40"/>
          </p15:clr>
        </p15:guide>
        <p15:guide id="10" pos="5652">
          <p15:clr>
            <a:srgbClr val="FBAE40"/>
          </p15:clr>
        </p15:guide>
        <p15:guide id="12" pos="2664">
          <p15:clr>
            <a:srgbClr val="FBAE40"/>
          </p15:clr>
        </p15:guide>
        <p15:guide id="13" pos="5544">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Left Med Half Image 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75F86-DE37-405F-91F0-8FAA2BF759B8}"/>
              </a:ext>
            </a:extLst>
          </p:cNvPr>
          <p:cNvSpPr>
            <a:spLocks noGrp="1"/>
          </p:cNvSpPr>
          <p:nvPr>
            <p:ph type="title" hasCustomPrompt="1"/>
          </p:nvPr>
        </p:nvSpPr>
        <p:spPr>
          <a:xfrm>
            <a:off x="4229100" y="2807293"/>
            <a:ext cx="4572000" cy="1243417"/>
          </a:xfrm>
          <a:prstGeom prst="rect">
            <a:avLst/>
          </a:prstGeom>
        </p:spPr>
        <p:txBody>
          <a:bodyPr/>
          <a:lstStyle>
            <a:lvl1pPr algn="l">
              <a:defRPr/>
            </a:lvl1pPr>
          </a:lstStyle>
          <a:p>
            <a:r>
              <a:rPr lang="en-US"/>
              <a:t>Click to edit </a:t>
            </a:r>
            <a:br>
              <a:rPr lang="en-US"/>
            </a:br>
            <a:r>
              <a:rPr lang="en-US"/>
              <a:t>Master title style</a:t>
            </a:r>
          </a:p>
        </p:txBody>
      </p:sp>
      <p:sp>
        <p:nvSpPr>
          <p:cNvPr id="5" name="Slide Number Placeholder 4">
            <a:extLst>
              <a:ext uri="{FF2B5EF4-FFF2-40B4-BE49-F238E27FC236}">
                <a16:creationId xmlns:a16="http://schemas.microsoft.com/office/drawing/2014/main" id="{098D0E14-AE13-48D9-A1E1-1D029C325E2C}"/>
              </a:ext>
            </a:extLst>
          </p:cNvPr>
          <p:cNvSpPr>
            <a:spLocks noGrp="1"/>
          </p:cNvSpPr>
          <p:nvPr>
            <p:ph type="sldNum" sz="quarter" idx="15"/>
          </p:nvPr>
        </p:nvSpPr>
        <p:spPr>
          <a:xfrm>
            <a:off x="4000503" y="6515100"/>
            <a:ext cx="222269" cy="228600"/>
          </a:xfrm>
          <a:prstGeom prst="rect">
            <a:avLst/>
          </a:prstGeom>
        </p:spPr>
        <p:txBody>
          <a:bodyPr/>
          <a:lstStyle/>
          <a:p>
            <a:fld id="{C24CE0DD-0081-7A4A-817B-7ACC0C2B4AAB}" type="slidenum">
              <a:rPr lang="en-US" smtClean="0"/>
              <a:pPr/>
              <a:t>‹#›</a:t>
            </a:fld>
            <a:endParaRPr lang="en-US" dirty="0"/>
          </a:p>
        </p:txBody>
      </p:sp>
      <p:sp>
        <p:nvSpPr>
          <p:cNvPr id="68" name="Slide Number Placeholder 5">
            <a:extLst>
              <a:ext uri="{FF2B5EF4-FFF2-40B4-BE49-F238E27FC236}">
                <a16:creationId xmlns:a16="http://schemas.microsoft.com/office/drawing/2014/main" id="{A731898C-46C3-4096-86C9-F93C44868782}"/>
              </a:ext>
            </a:extLst>
          </p:cNvPr>
          <p:cNvSpPr txBox="1">
            <a:spLocks/>
          </p:cNvSpPr>
          <p:nvPr/>
        </p:nvSpPr>
        <p:spPr>
          <a:xfrm>
            <a:off x="4234459" y="6545319"/>
            <a:ext cx="3263621"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tx1"/>
                </a:solidFill>
              </a:rPr>
              <a:t>DIGITAL SOLUTIONS</a:t>
            </a:r>
          </a:p>
        </p:txBody>
      </p:sp>
      <p:sp>
        <p:nvSpPr>
          <p:cNvPr id="11" name="Picture Placeholder 10">
            <a:extLst>
              <a:ext uri="{FF2B5EF4-FFF2-40B4-BE49-F238E27FC236}">
                <a16:creationId xmlns:a16="http://schemas.microsoft.com/office/drawing/2014/main" id="{85C8209D-33E6-4861-B580-B682A9C48022}"/>
              </a:ext>
            </a:extLst>
          </p:cNvPr>
          <p:cNvSpPr>
            <a:spLocks noGrp="1"/>
          </p:cNvSpPr>
          <p:nvPr>
            <p:ph type="pic" sz="quarter" idx="13"/>
          </p:nvPr>
        </p:nvSpPr>
        <p:spPr>
          <a:xfrm>
            <a:off x="0" y="0"/>
            <a:ext cx="3886200" cy="6858000"/>
          </a:xfrm>
          <a:custGeom>
            <a:avLst/>
            <a:gdLst>
              <a:gd name="connsiteX0" fmla="*/ 0 w 5181600"/>
              <a:gd name="connsiteY0" fmla="*/ 0 h 6858000"/>
              <a:gd name="connsiteX1" fmla="*/ 4037076 w 5181600"/>
              <a:gd name="connsiteY1" fmla="*/ 0 h 6858000"/>
              <a:gd name="connsiteX2" fmla="*/ 4041648 w 5181600"/>
              <a:gd name="connsiteY2" fmla="*/ 0 h 6858000"/>
              <a:gd name="connsiteX3" fmla="*/ 4039362 w 5181600"/>
              <a:gd name="connsiteY3" fmla="*/ 116 h 6858000"/>
              <a:gd name="connsiteX4" fmla="*/ 4154409 w 5181600"/>
              <a:gd name="connsiteY4" fmla="*/ 5925 h 6858000"/>
              <a:gd name="connsiteX5" fmla="*/ 5178723 w 5181600"/>
              <a:gd name="connsiteY5" fmla="*/ 1030240 h 6858000"/>
              <a:gd name="connsiteX6" fmla="*/ 5181600 w 5181600"/>
              <a:gd name="connsiteY6" fmla="*/ 1087209 h 6858000"/>
              <a:gd name="connsiteX7" fmla="*/ 5181600 w 5181600"/>
              <a:gd name="connsiteY7" fmla="*/ 6858000 h 6858000"/>
              <a:gd name="connsiteX8" fmla="*/ 0 w 51816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1600" h="6858000">
                <a:moveTo>
                  <a:pt x="0" y="0"/>
                </a:moveTo>
                <a:lnTo>
                  <a:pt x="4037076" y="0"/>
                </a:lnTo>
                <a:lnTo>
                  <a:pt x="4041648" y="0"/>
                </a:lnTo>
                <a:lnTo>
                  <a:pt x="4039362" y="116"/>
                </a:lnTo>
                <a:lnTo>
                  <a:pt x="4154409" y="5925"/>
                </a:lnTo>
                <a:cubicBezTo>
                  <a:pt x="4694501" y="60774"/>
                  <a:pt x="5123874" y="490148"/>
                  <a:pt x="5178723" y="1030240"/>
                </a:cubicBezTo>
                <a:lnTo>
                  <a:pt x="5181600" y="1087209"/>
                </a:lnTo>
                <a:lnTo>
                  <a:pt x="5181600" y="6858000"/>
                </a:lnTo>
                <a:lnTo>
                  <a:pt x="0" y="6858000"/>
                </a:lnTo>
                <a:close/>
              </a:path>
            </a:pathLst>
          </a:custGeom>
          <a:solidFill>
            <a:schemeClr val="bg1">
              <a:lumMod val="95000"/>
            </a:schemeClr>
          </a:solidFill>
        </p:spPr>
        <p:txBody>
          <a:bodyPr wrap="square" anchor="ctr">
            <a:noAutofit/>
          </a:bodyPr>
          <a:lstStyle>
            <a:lvl1pPr marL="0" indent="0" algn="ctr">
              <a:buNone/>
              <a:defRPr sz="1200" b="0" baseline="0">
                <a:solidFill>
                  <a:schemeClr val="tx1"/>
                </a:solidFill>
                <a:latin typeface="+mj-lt"/>
              </a:defRPr>
            </a:lvl1pPr>
          </a:lstStyle>
          <a:p>
            <a:pPr lvl="0"/>
            <a:r>
              <a:rPr lang="en-US" noProof="0" dirty="0"/>
              <a:t>Click icon to add picture</a:t>
            </a:r>
          </a:p>
        </p:txBody>
      </p:sp>
    </p:spTree>
    <p:extLst>
      <p:ext uri="{BB962C8B-B14F-4D97-AF65-F5344CB8AC3E}">
        <p14:creationId xmlns:p14="http://schemas.microsoft.com/office/powerpoint/2010/main" val="4069273946"/>
      </p:ext>
    </p:extLst>
  </p:cSld>
  <p:clrMapOvr>
    <a:masterClrMapping/>
  </p:clrMapOvr>
  <p:extLst>
    <p:ext uri="{DCECCB84-F9BA-43D5-87BE-67443E8EF086}">
      <p15:sldGuideLst xmlns:p15="http://schemas.microsoft.com/office/powerpoint/2012/main">
        <p15:guide id="1" pos="2448">
          <p15:clr>
            <a:srgbClr val="FBAE40"/>
          </p15:clr>
        </p15:guide>
        <p15:guide id="5" orient="horz" pos="146">
          <p15:clr>
            <a:srgbClr val="FBAE40"/>
          </p15:clr>
        </p15:guide>
        <p15:guide id="6" orient="horz" pos="288">
          <p15:clr>
            <a:srgbClr val="FBAE40"/>
          </p15:clr>
        </p15:guide>
        <p15:guide id="7" orient="horz" pos="4032">
          <p15:clr>
            <a:srgbClr val="FBAE40"/>
          </p15:clr>
        </p15:guide>
        <p15:guide id="9" pos="2556">
          <p15:clr>
            <a:srgbClr val="FBAE40"/>
          </p15:clr>
        </p15:guide>
        <p15:guide id="10" pos="5652">
          <p15:clr>
            <a:srgbClr val="FBAE40"/>
          </p15:clr>
        </p15:guide>
        <p15:guide id="12" pos="2664">
          <p15:clr>
            <a:srgbClr val="FBAE40"/>
          </p15:clr>
        </p15:guide>
        <p15:guide id="13" pos="5544">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Left Med Half Image 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75F86-DE37-405F-91F0-8FAA2BF759B8}"/>
              </a:ext>
            </a:extLst>
          </p:cNvPr>
          <p:cNvSpPr>
            <a:spLocks noGrp="1"/>
          </p:cNvSpPr>
          <p:nvPr>
            <p:ph type="title" hasCustomPrompt="1"/>
          </p:nvPr>
        </p:nvSpPr>
        <p:spPr>
          <a:xfrm>
            <a:off x="4229100" y="457201"/>
            <a:ext cx="4572000" cy="1089529"/>
          </a:xfrm>
          <a:prstGeom prst="rect">
            <a:avLst/>
          </a:prstGeom>
        </p:spPr>
        <p:txBody>
          <a:bodyPr/>
          <a:lstStyle>
            <a:lvl1pPr algn="l">
              <a:defRPr/>
            </a:lvl1pPr>
          </a:lstStyle>
          <a:p>
            <a:r>
              <a:rPr lang="en-US"/>
              <a:t>Click to edit </a:t>
            </a:r>
            <a:br>
              <a:rPr lang="en-US"/>
            </a:br>
            <a:r>
              <a:rPr lang="en-US"/>
              <a:t>Master title style</a:t>
            </a:r>
          </a:p>
        </p:txBody>
      </p:sp>
      <p:sp>
        <p:nvSpPr>
          <p:cNvPr id="5" name="Slide Number Placeholder 4">
            <a:extLst>
              <a:ext uri="{FF2B5EF4-FFF2-40B4-BE49-F238E27FC236}">
                <a16:creationId xmlns:a16="http://schemas.microsoft.com/office/drawing/2014/main" id="{098D0E14-AE13-48D9-A1E1-1D029C325E2C}"/>
              </a:ext>
            </a:extLst>
          </p:cNvPr>
          <p:cNvSpPr>
            <a:spLocks noGrp="1"/>
          </p:cNvSpPr>
          <p:nvPr>
            <p:ph type="sldNum" sz="quarter" idx="15"/>
          </p:nvPr>
        </p:nvSpPr>
        <p:spPr>
          <a:xfrm>
            <a:off x="4000503" y="6515100"/>
            <a:ext cx="222269" cy="228600"/>
          </a:xfrm>
          <a:prstGeom prst="rect">
            <a:avLst/>
          </a:prstGeom>
        </p:spPr>
        <p:txBody>
          <a:bodyPr/>
          <a:lstStyle/>
          <a:p>
            <a:fld id="{C24CE0DD-0081-7A4A-817B-7ACC0C2B4AAB}" type="slidenum">
              <a:rPr lang="en-US" smtClean="0"/>
              <a:pPr/>
              <a:t>‹#›</a:t>
            </a:fld>
            <a:endParaRPr lang="en-US" dirty="0"/>
          </a:p>
        </p:txBody>
      </p:sp>
      <p:sp>
        <p:nvSpPr>
          <p:cNvPr id="68" name="Slide Number Placeholder 5">
            <a:extLst>
              <a:ext uri="{FF2B5EF4-FFF2-40B4-BE49-F238E27FC236}">
                <a16:creationId xmlns:a16="http://schemas.microsoft.com/office/drawing/2014/main" id="{A731898C-46C3-4096-86C9-F93C44868782}"/>
              </a:ext>
            </a:extLst>
          </p:cNvPr>
          <p:cNvSpPr txBox="1">
            <a:spLocks/>
          </p:cNvSpPr>
          <p:nvPr/>
        </p:nvSpPr>
        <p:spPr>
          <a:xfrm>
            <a:off x="4234459" y="6545319"/>
            <a:ext cx="3111221"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tx1"/>
                </a:solidFill>
              </a:rPr>
              <a:t>DIGITAL SOLUTIONS</a:t>
            </a:r>
          </a:p>
        </p:txBody>
      </p:sp>
      <p:sp>
        <p:nvSpPr>
          <p:cNvPr id="10" name="Picture Placeholder 9">
            <a:extLst>
              <a:ext uri="{FF2B5EF4-FFF2-40B4-BE49-F238E27FC236}">
                <a16:creationId xmlns:a16="http://schemas.microsoft.com/office/drawing/2014/main" id="{00601FC2-84EF-406D-97F1-10B0DEB20B1D}"/>
              </a:ext>
            </a:extLst>
          </p:cNvPr>
          <p:cNvSpPr>
            <a:spLocks noGrp="1"/>
          </p:cNvSpPr>
          <p:nvPr>
            <p:ph type="pic" sz="quarter" idx="13"/>
          </p:nvPr>
        </p:nvSpPr>
        <p:spPr>
          <a:xfrm>
            <a:off x="0" y="0"/>
            <a:ext cx="3886200" cy="6858000"/>
          </a:xfrm>
          <a:custGeom>
            <a:avLst/>
            <a:gdLst>
              <a:gd name="connsiteX0" fmla="*/ 0 w 5181600"/>
              <a:gd name="connsiteY0" fmla="*/ 0 h 6858000"/>
              <a:gd name="connsiteX1" fmla="*/ 4037076 w 5181600"/>
              <a:gd name="connsiteY1" fmla="*/ 0 h 6858000"/>
              <a:gd name="connsiteX2" fmla="*/ 4041648 w 5181600"/>
              <a:gd name="connsiteY2" fmla="*/ 0 h 6858000"/>
              <a:gd name="connsiteX3" fmla="*/ 4039362 w 5181600"/>
              <a:gd name="connsiteY3" fmla="*/ 116 h 6858000"/>
              <a:gd name="connsiteX4" fmla="*/ 4154409 w 5181600"/>
              <a:gd name="connsiteY4" fmla="*/ 5925 h 6858000"/>
              <a:gd name="connsiteX5" fmla="*/ 5178723 w 5181600"/>
              <a:gd name="connsiteY5" fmla="*/ 1030240 h 6858000"/>
              <a:gd name="connsiteX6" fmla="*/ 5181600 w 5181600"/>
              <a:gd name="connsiteY6" fmla="*/ 1087209 h 6858000"/>
              <a:gd name="connsiteX7" fmla="*/ 5181600 w 5181600"/>
              <a:gd name="connsiteY7" fmla="*/ 6858000 h 6858000"/>
              <a:gd name="connsiteX8" fmla="*/ 0 w 51816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1600" h="6858000">
                <a:moveTo>
                  <a:pt x="0" y="0"/>
                </a:moveTo>
                <a:lnTo>
                  <a:pt x="4037076" y="0"/>
                </a:lnTo>
                <a:lnTo>
                  <a:pt x="4041648" y="0"/>
                </a:lnTo>
                <a:lnTo>
                  <a:pt x="4039362" y="116"/>
                </a:lnTo>
                <a:lnTo>
                  <a:pt x="4154409" y="5925"/>
                </a:lnTo>
                <a:cubicBezTo>
                  <a:pt x="4694501" y="60774"/>
                  <a:pt x="5123874" y="490148"/>
                  <a:pt x="5178723" y="1030240"/>
                </a:cubicBezTo>
                <a:lnTo>
                  <a:pt x="5181600" y="1087209"/>
                </a:lnTo>
                <a:lnTo>
                  <a:pt x="5181600" y="6858000"/>
                </a:lnTo>
                <a:lnTo>
                  <a:pt x="0" y="6858000"/>
                </a:lnTo>
                <a:close/>
              </a:path>
            </a:pathLst>
          </a:custGeom>
          <a:solidFill>
            <a:schemeClr val="bg1">
              <a:lumMod val="95000"/>
            </a:schemeClr>
          </a:solidFill>
        </p:spPr>
        <p:txBody>
          <a:bodyPr wrap="square" anchor="ctr">
            <a:noAutofit/>
          </a:bodyPr>
          <a:lstStyle>
            <a:lvl1pPr marL="0" indent="0" algn="ctr">
              <a:buNone/>
              <a:defRPr sz="1200" b="0" baseline="0">
                <a:solidFill>
                  <a:schemeClr val="tx1"/>
                </a:solidFill>
                <a:latin typeface="+mj-lt"/>
              </a:defRPr>
            </a:lvl1pPr>
          </a:lstStyle>
          <a:p>
            <a:pPr lvl="0"/>
            <a:r>
              <a:rPr lang="en-US" noProof="0" dirty="0"/>
              <a:t>Click icon to add picture</a:t>
            </a:r>
          </a:p>
        </p:txBody>
      </p:sp>
    </p:spTree>
    <p:extLst>
      <p:ext uri="{BB962C8B-B14F-4D97-AF65-F5344CB8AC3E}">
        <p14:creationId xmlns:p14="http://schemas.microsoft.com/office/powerpoint/2010/main" val="3704088104"/>
      </p:ext>
    </p:extLst>
  </p:cSld>
  <p:clrMapOvr>
    <a:masterClrMapping/>
  </p:clrMapOvr>
  <p:extLst>
    <p:ext uri="{DCECCB84-F9BA-43D5-87BE-67443E8EF086}">
      <p15:sldGuideLst xmlns:p15="http://schemas.microsoft.com/office/powerpoint/2012/main">
        <p15:guide id="1" pos="2448">
          <p15:clr>
            <a:srgbClr val="FBAE40"/>
          </p15:clr>
        </p15:guide>
        <p15:guide id="5" orient="horz" pos="146">
          <p15:clr>
            <a:srgbClr val="FBAE40"/>
          </p15:clr>
        </p15:guide>
        <p15:guide id="6" orient="horz" pos="288">
          <p15:clr>
            <a:srgbClr val="FBAE40"/>
          </p15:clr>
        </p15:guide>
        <p15:guide id="7" orient="horz" pos="4032">
          <p15:clr>
            <a:srgbClr val="FBAE40"/>
          </p15:clr>
        </p15:guide>
        <p15:guide id="9" pos="2556">
          <p15:clr>
            <a:srgbClr val="FBAE40"/>
          </p15:clr>
        </p15:guide>
        <p15:guide id="10" pos="5652">
          <p15:clr>
            <a:srgbClr val="FBAE40"/>
          </p15:clr>
        </p15:guide>
        <p15:guide id="12" pos="2664">
          <p15:clr>
            <a:srgbClr val="FBAE40"/>
          </p15:clr>
        </p15:guide>
        <p15:guide id="13" pos="5544">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Left Med Half Image Title Content">
    <p:spTree>
      <p:nvGrpSpPr>
        <p:cNvPr id="1" name=""/>
        <p:cNvGrpSpPr/>
        <p:nvPr/>
      </p:nvGrpSpPr>
      <p:grpSpPr>
        <a:xfrm>
          <a:off x="0" y="0"/>
          <a:ext cx="0" cy="0"/>
          <a:chOff x="0" y="0"/>
          <a:chExt cx="0" cy="0"/>
        </a:xfrm>
      </p:grpSpPr>
      <p:sp>
        <p:nvSpPr>
          <p:cNvPr id="109" name="Text Placeholder 2">
            <a:extLst>
              <a:ext uri="{FF2B5EF4-FFF2-40B4-BE49-F238E27FC236}">
                <a16:creationId xmlns:a16="http://schemas.microsoft.com/office/drawing/2014/main" id="{75D685BD-A577-EA48-AB79-78E89A76F6AF}"/>
              </a:ext>
            </a:extLst>
          </p:cNvPr>
          <p:cNvSpPr>
            <a:spLocks noGrp="1"/>
          </p:cNvSpPr>
          <p:nvPr>
            <p:ph idx="1" hasCustomPrompt="1"/>
          </p:nvPr>
        </p:nvSpPr>
        <p:spPr>
          <a:xfrm>
            <a:off x="4229100" y="2008804"/>
            <a:ext cx="4571999" cy="4271119"/>
          </a:xfrm>
          <a:prstGeom prst="rect">
            <a:avLst/>
          </a:prstGeom>
        </p:spPr>
        <p:txBody>
          <a:bodyPr vert="horz" lIns="0" tIns="0" rIns="0" bIns="0" rtlCol="0">
            <a:noAutofit/>
          </a:bodyPr>
          <a:lstStyle>
            <a:lvl1pPr algn="l">
              <a:defRPr/>
            </a:lvl1pPr>
            <a:lvl2pPr algn="l">
              <a:defRPr/>
            </a:lvl2pPr>
            <a:lvl3pPr algn="l">
              <a:defRPr/>
            </a:lvl3pPr>
            <a:lvl4pPr algn="l">
              <a:defRPr/>
            </a:lvl4pPr>
            <a:lvl5pPr marL="356607" algn="l">
              <a:buClr>
                <a:schemeClr val="bg1">
                  <a:lumMod val="65000"/>
                </a:schemeClr>
              </a:buClr>
              <a:defRPr/>
            </a:lvl5pPr>
          </a:lstStyle>
          <a:p>
            <a:pPr lvl="0"/>
            <a:r>
              <a:rPr lang="en-US"/>
              <a:t>Click to edit Template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82475F86-DE37-405F-91F0-8FAA2BF759B8}"/>
              </a:ext>
            </a:extLst>
          </p:cNvPr>
          <p:cNvSpPr>
            <a:spLocks noGrp="1"/>
          </p:cNvSpPr>
          <p:nvPr>
            <p:ph type="title" hasCustomPrompt="1"/>
          </p:nvPr>
        </p:nvSpPr>
        <p:spPr>
          <a:xfrm>
            <a:off x="4229100" y="432579"/>
            <a:ext cx="4572000" cy="1138773"/>
          </a:xfrm>
          <a:prstGeom prst="rect">
            <a:avLst/>
          </a:prstGeom>
        </p:spPr>
        <p:txBody>
          <a:bodyPr/>
          <a:lstStyle>
            <a:lvl1pPr algn="l">
              <a:defRPr sz="3000" i="0"/>
            </a:lvl1pPr>
          </a:lstStyle>
          <a:p>
            <a:r>
              <a:rPr lang="en-US"/>
              <a:t>Click to edit </a:t>
            </a:r>
            <a:br>
              <a:rPr lang="en-US"/>
            </a:br>
            <a:r>
              <a:rPr lang="en-US"/>
              <a:t>Master title style</a:t>
            </a:r>
          </a:p>
        </p:txBody>
      </p:sp>
      <p:sp>
        <p:nvSpPr>
          <p:cNvPr id="5" name="Slide Number Placeholder 4">
            <a:extLst>
              <a:ext uri="{FF2B5EF4-FFF2-40B4-BE49-F238E27FC236}">
                <a16:creationId xmlns:a16="http://schemas.microsoft.com/office/drawing/2014/main" id="{098D0E14-AE13-48D9-A1E1-1D029C325E2C}"/>
              </a:ext>
            </a:extLst>
          </p:cNvPr>
          <p:cNvSpPr>
            <a:spLocks noGrp="1"/>
          </p:cNvSpPr>
          <p:nvPr>
            <p:ph type="sldNum" sz="quarter" idx="15"/>
          </p:nvPr>
        </p:nvSpPr>
        <p:spPr>
          <a:xfrm>
            <a:off x="4000503" y="6515100"/>
            <a:ext cx="222269" cy="228600"/>
          </a:xfrm>
          <a:prstGeom prst="rect">
            <a:avLst/>
          </a:prstGeom>
        </p:spPr>
        <p:txBody>
          <a:bodyPr/>
          <a:lstStyle/>
          <a:p>
            <a:fld id="{C24CE0DD-0081-7A4A-817B-7ACC0C2B4AAB}" type="slidenum">
              <a:rPr lang="en-US" smtClean="0"/>
              <a:pPr/>
              <a:t>‹#›</a:t>
            </a:fld>
            <a:endParaRPr lang="en-US" dirty="0"/>
          </a:p>
        </p:txBody>
      </p:sp>
      <p:sp>
        <p:nvSpPr>
          <p:cNvPr id="68" name="Slide Number Placeholder 5">
            <a:extLst>
              <a:ext uri="{FF2B5EF4-FFF2-40B4-BE49-F238E27FC236}">
                <a16:creationId xmlns:a16="http://schemas.microsoft.com/office/drawing/2014/main" id="{A731898C-46C3-4096-86C9-F93C44868782}"/>
              </a:ext>
            </a:extLst>
          </p:cNvPr>
          <p:cNvSpPr txBox="1">
            <a:spLocks/>
          </p:cNvSpPr>
          <p:nvPr/>
        </p:nvSpPr>
        <p:spPr>
          <a:xfrm>
            <a:off x="4234459" y="6545319"/>
            <a:ext cx="3225521"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tx1"/>
                </a:solidFill>
              </a:rPr>
              <a:t>DIGITAL SOLUTIONS</a:t>
            </a:r>
          </a:p>
        </p:txBody>
      </p:sp>
      <p:sp>
        <p:nvSpPr>
          <p:cNvPr id="10" name="Picture Placeholder 9">
            <a:extLst>
              <a:ext uri="{FF2B5EF4-FFF2-40B4-BE49-F238E27FC236}">
                <a16:creationId xmlns:a16="http://schemas.microsoft.com/office/drawing/2014/main" id="{EDF93B50-360D-48AF-8A98-5D163AC8A718}"/>
              </a:ext>
            </a:extLst>
          </p:cNvPr>
          <p:cNvSpPr>
            <a:spLocks noGrp="1"/>
          </p:cNvSpPr>
          <p:nvPr>
            <p:ph type="pic" sz="quarter" idx="13"/>
          </p:nvPr>
        </p:nvSpPr>
        <p:spPr>
          <a:xfrm>
            <a:off x="0" y="0"/>
            <a:ext cx="3886200" cy="6858000"/>
          </a:xfrm>
          <a:custGeom>
            <a:avLst/>
            <a:gdLst>
              <a:gd name="connsiteX0" fmla="*/ 0 w 5181600"/>
              <a:gd name="connsiteY0" fmla="*/ 0 h 6858000"/>
              <a:gd name="connsiteX1" fmla="*/ 4037076 w 5181600"/>
              <a:gd name="connsiteY1" fmla="*/ 0 h 6858000"/>
              <a:gd name="connsiteX2" fmla="*/ 4041648 w 5181600"/>
              <a:gd name="connsiteY2" fmla="*/ 0 h 6858000"/>
              <a:gd name="connsiteX3" fmla="*/ 4039362 w 5181600"/>
              <a:gd name="connsiteY3" fmla="*/ 116 h 6858000"/>
              <a:gd name="connsiteX4" fmla="*/ 4154409 w 5181600"/>
              <a:gd name="connsiteY4" fmla="*/ 5925 h 6858000"/>
              <a:gd name="connsiteX5" fmla="*/ 5178723 w 5181600"/>
              <a:gd name="connsiteY5" fmla="*/ 1030240 h 6858000"/>
              <a:gd name="connsiteX6" fmla="*/ 5181600 w 5181600"/>
              <a:gd name="connsiteY6" fmla="*/ 1087209 h 6858000"/>
              <a:gd name="connsiteX7" fmla="*/ 5181600 w 5181600"/>
              <a:gd name="connsiteY7" fmla="*/ 6858000 h 6858000"/>
              <a:gd name="connsiteX8" fmla="*/ 0 w 51816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1600" h="6858000">
                <a:moveTo>
                  <a:pt x="0" y="0"/>
                </a:moveTo>
                <a:lnTo>
                  <a:pt x="4037076" y="0"/>
                </a:lnTo>
                <a:lnTo>
                  <a:pt x="4041648" y="0"/>
                </a:lnTo>
                <a:lnTo>
                  <a:pt x="4039362" y="116"/>
                </a:lnTo>
                <a:lnTo>
                  <a:pt x="4154409" y="5925"/>
                </a:lnTo>
                <a:cubicBezTo>
                  <a:pt x="4694501" y="60774"/>
                  <a:pt x="5123874" y="490148"/>
                  <a:pt x="5178723" y="1030240"/>
                </a:cubicBezTo>
                <a:lnTo>
                  <a:pt x="5181600" y="1087209"/>
                </a:lnTo>
                <a:lnTo>
                  <a:pt x="5181600" y="6858000"/>
                </a:lnTo>
                <a:lnTo>
                  <a:pt x="0" y="6858000"/>
                </a:lnTo>
                <a:close/>
              </a:path>
            </a:pathLst>
          </a:custGeom>
          <a:solidFill>
            <a:schemeClr val="bg1">
              <a:lumMod val="95000"/>
            </a:schemeClr>
          </a:solidFill>
        </p:spPr>
        <p:txBody>
          <a:bodyPr wrap="square" anchor="ctr">
            <a:noAutofit/>
          </a:bodyPr>
          <a:lstStyle>
            <a:lvl1pPr marL="0" indent="0" algn="ctr">
              <a:buNone/>
              <a:defRPr sz="1200" b="0" baseline="0">
                <a:solidFill>
                  <a:schemeClr val="tx1"/>
                </a:solidFill>
                <a:latin typeface="+mj-lt"/>
              </a:defRPr>
            </a:lvl1pPr>
          </a:lstStyle>
          <a:p>
            <a:pPr lvl="0"/>
            <a:r>
              <a:rPr lang="en-US" noProof="0" dirty="0"/>
              <a:t>Click icon to add picture</a:t>
            </a:r>
          </a:p>
        </p:txBody>
      </p:sp>
    </p:spTree>
    <p:extLst>
      <p:ext uri="{BB962C8B-B14F-4D97-AF65-F5344CB8AC3E}">
        <p14:creationId xmlns:p14="http://schemas.microsoft.com/office/powerpoint/2010/main" val="1866386567"/>
      </p:ext>
    </p:extLst>
  </p:cSld>
  <p:clrMapOvr>
    <a:masterClrMapping/>
  </p:clrMapOvr>
  <p:extLst>
    <p:ext uri="{DCECCB84-F9BA-43D5-87BE-67443E8EF086}">
      <p15:sldGuideLst xmlns:p15="http://schemas.microsoft.com/office/powerpoint/2012/main">
        <p15:guide id="1" pos="2448">
          <p15:clr>
            <a:srgbClr val="FBAE40"/>
          </p15:clr>
        </p15:guide>
        <p15:guide id="5" orient="horz" pos="146">
          <p15:clr>
            <a:srgbClr val="FBAE40"/>
          </p15:clr>
        </p15:guide>
        <p15:guide id="6" orient="horz" pos="288">
          <p15:clr>
            <a:srgbClr val="FBAE40"/>
          </p15:clr>
        </p15:guide>
        <p15:guide id="7" orient="horz" pos="4032">
          <p15:clr>
            <a:srgbClr val="FBAE40"/>
          </p15:clr>
        </p15:guide>
        <p15:guide id="9" pos="2556">
          <p15:clr>
            <a:srgbClr val="FBAE40"/>
          </p15:clr>
        </p15:guide>
        <p15:guide id="10" pos="5652">
          <p15:clr>
            <a:srgbClr val="FBAE40"/>
          </p15:clr>
        </p15:guide>
        <p15:guide id="12" pos="2664">
          <p15:clr>
            <a:srgbClr val="FBAE40"/>
          </p15:clr>
        </p15:guide>
        <p15:guide id="13" pos="5544">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Left Title Image 3">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40EB252-2002-4153-9FDD-988D88442409}"/>
              </a:ext>
            </a:extLst>
          </p:cNvPr>
          <p:cNvSpPr>
            <a:spLocks noGrp="1"/>
          </p:cNvSpPr>
          <p:nvPr>
            <p:ph type="sldNum" sz="quarter" idx="12"/>
          </p:nvPr>
        </p:nvSpPr>
        <p:spPr>
          <a:xfrm>
            <a:off x="342901" y="6464300"/>
            <a:ext cx="222269" cy="228600"/>
          </a:xfrm>
          <a:prstGeom prst="rect">
            <a:avLst/>
          </a:prstGeom>
        </p:spPr>
        <p:txBody>
          <a:bodyPr/>
          <a:lstStyle/>
          <a:p>
            <a:fld id="{D4741E74-AF81-4148-9E14-11BBE01D944F}" type="slidenum">
              <a:rPr lang="en-US" smtClean="0"/>
              <a:t>‹#›</a:t>
            </a:fld>
            <a:endParaRPr lang="en-US" dirty="0"/>
          </a:p>
        </p:txBody>
      </p:sp>
      <p:sp>
        <p:nvSpPr>
          <p:cNvPr id="5" name="Text Placeholder 2">
            <a:extLst>
              <a:ext uri="{FF2B5EF4-FFF2-40B4-BE49-F238E27FC236}">
                <a16:creationId xmlns:a16="http://schemas.microsoft.com/office/drawing/2014/main" id="{5F77D1C1-0D0A-40A2-9152-AFB7C138FB40}"/>
              </a:ext>
            </a:extLst>
          </p:cNvPr>
          <p:cNvSpPr>
            <a:spLocks noGrp="1"/>
          </p:cNvSpPr>
          <p:nvPr>
            <p:ph idx="1" hasCustomPrompt="1"/>
          </p:nvPr>
        </p:nvSpPr>
        <p:spPr>
          <a:xfrm>
            <a:off x="342900" y="457202"/>
            <a:ext cx="3771900" cy="5943598"/>
          </a:xfrm>
          <a:prstGeom prst="rect">
            <a:avLst/>
          </a:prstGeom>
        </p:spPr>
        <p:txBody>
          <a:bodyPr vert="horz" lIns="0" tIns="45720" rIns="0" bIns="45720" rtlCol="0" anchor="ctr" anchorCtr="0">
            <a:noAutofit/>
          </a:bodyPr>
          <a:lstStyle>
            <a:lvl1pPr algn="l">
              <a:lnSpc>
                <a:spcPct val="85000"/>
              </a:lnSpc>
              <a:spcAft>
                <a:spcPts val="600"/>
              </a:spcAft>
              <a:defRPr sz="3000" b="0" i="0" spc="-80" baseline="0">
                <a:solidFill>
                  <a:schemeClr val="bg2"/>
                </a:solidFill>
              </a:defRPr>
            </a:lvl1pPr>
            <a:lvl2pPr algn="l">
              <a:defRPr sz="1350" b="1">
                <a:solidFill>
                  <a:schemeClr val="tx1"/>
                </a:solidFill>
              </a:defRPr>
            </a:lvl2pPr>
            <a:lvl3pPr algn="l">
              <a:defRPr sz="1050">
                <a:solidFill>
                  <a:schemeClr val="tx1"/>
                </a:solidFill>
              </a:defRPr>
            </a:lvl3pPr>
            <a:lvl4pPr algn="l">
              <a:defRPr/>
            </a:lvl4pPr>
            <a:lvl5pPr marL="356598" algn="l">
              <a:buClr>
                <a:schemeClr val="bg1">
                  <a:lumMod val="65000"/>
                </a:schemeClr>
              </a:buClr>
              <a:defRPr/>
            </a:lvl5pPr>
          </a:lstStyle>
          <a:p>
            <a:pPr lvl="0"/>
            <a:r>
              <a:rPr lang="en-US"/>
              <a:t>Click to edit </a:t>
            </a:r>
            <a:br>
              <a:rPr lang="en-US"/>
            </a:br>
            <a:r>
              <a:rPr lang="en-US"/>
              <a:t>Template text styles</a:t>
            </a:r>
          </a:p>
          <a:p>
            <a:pPr lvl="1"/>
            <a:r>
              <a:rPr lang="en-US"/>
              <a:t>Second level</a:t>
            </a:r>
          </a:p>
          <a:p>
            <a:pPr lvl="2"/>
            <a:r>
              <a:rPr lang="en-US"/>
              <a:t>Third Level</a:t>
            </a:r>
          </a:p>
          <a:p>
            <a:pPr lvl="3"/>
            <a:r>
              <a:rPr lang="en-US"/>
              <a:t>Fourth level</a:t>
            </a:r>
          </a:p>
          <a:p>
            <a:pPr lvl="4"/>
            <a:r>
              <a:rPr lang="en-US"/>
              <a:t>Fifth level</a:t>
            </a:r>
          </a:p>
        </p:txBody>
      </p:sp>
      <p:sp>
        <p:nvSpPr>
          <p:cNvPr id="16" name="Picture Placeholder 15">
            <a:extLst>
              <a:ext uri="{FF2B5EF4-FFF2-40B4-BE49-F238E27FC236}">
                <a16:creationId xmlns:a16="http://schemas.microsoft.com/office/drawing/2014/main" id="{7AC2E674-34E8-4122-8105-B32A44965828}"/>
              </a:ext>
            </a:extLst>
          </p:cNvPr>
          <p:cNvSpPr>
            <a:spLocks noGrp="1" noChangeAspect="1"/>
          </p:cNvSpPr>
          <p:nvPr>
            <p:ph type="pic" sz="quarter" idx="14"/>
          </p:nvPr>
        </p:nvSpPr>
        <p:spPr>
          <a:xfrm>
            <a:off x="4567492" y="609599"/>
            <a:ext cx="1225296" cy="1636774"/>
          </a:xfrm>
          <a:custGeom>
            <a:avLst/>
            <a:gdLst>
              <a:gd name="connsiteX0" fmla="*/ 0 w 1633728"/>
              <a:gd name="connsiteY0" fmla="*/ 0 h 1636774"/>
              <a:gd name="connsiteX1" fmla="*/ 1271444 w 1633728"/>
              <a:gd name="connsiteY1" fmla="*/ 0 h 1636774"/>
              <a:gd name="connsiteX2" fmla="*/ 1272887 w 1633728"/>
              <a:gd name="connsiteY2" fmla="*/ 0 h 1636774"/>
              <a:gd name="connsiteX3" fmla="*/ 1272165 w 1633728"/>
              <a:gd name="connsiteY3" fmla="*/ 37 h 1636774"/>
              <a:gd name="connsiteX4" fmla="*/ 1308485 w 1633728"/>
              <a:gd name="connsiteY4" fmla="*/ 1871 h 1636774"/>
              <a:gd name="connsiteX5" fmla="*/ 1631858 w 1633728"/>
              <a:gd name="connsiteY5" fmla="*/ 325243 h 1636774"/>
              <a:gd name="connsiteX6" fmla="*/ 1633692 w 1633728"/>
              <a:gd name="connsiteY6" fmla="*/ 361563 h 1636774"/>
              <a:gd name="connsiteX7" fmla="*/ 1633728 w 1633728"/>
              <a:gd name="connsiteY7" fmla="*/ 360841 h 1636774"/>
              <a:gd name="connsiteX8" fmla="*/ 1633728 w 1633728"/>
              <a:gd name="connsiteY8" fmla="*/ 362285 h 1636774"/>
              <a:gd name="connsiteX9" fmla="*/ 1633728 w 1633728"/>
              <a:gd name="connsiteY9" fmla="*/ 1636774 h 1636774"/>
              <a:gd name="connsiteX10" fmla="*/ 0 w 1633728"/>
              <a:gd name="connsiteY10" fmla="*/ 1636774 h 163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3728" h="1636774">
                <a:moveTo>
                  <a:pt x="0" y="0"/>
                </a:moveTo>
                <a:lnTo>
                  <a:pt x="1271444" y="0"/>
                </a:lnTo>
                <a:lnTo>
                  <a:pt x="1272887" y="0"/>
                </a:lnTo>
                <a:lnTo>
                  <a:pt x="1272165" y="37"/>
                </a:lnTo>
                <a:lnTo>
                  <a:pt x="1308485" y="1871"/>
                </a:lnTo>
                <a:cubicBezTo>
                  <a:pt x="1478990" y="19186"/>
                  <a:pt x="1614542" y="154738"/>
                  <a:pt x="1631858" y="325243"/>
                </a:cubicBezTo>
                <a:lnTo>
                  <a:pt x="1633692" y="361563"/>
                </a:lnTo>
                <a:lnTo>
                  <a:pt x="1633728" y="360841"/>
                </a:lnTo>
                <a:lnTo>
                  <a:pt x="1633728" y="362285"/>
                </a:lnTo>
                <a:lnTo>
                  <a:pt x="1633728" y="1636774"/>
                </a:lnTo>
                <a:lnTo>
                  <a:pt x="0" y="1636774"/>
                </a:lnTo>
                <a:close/>
              </a:path>
            </a:pathLst>
          </a:custGeom>
          <a:solidFill>
            <a:schemeClr val="bg1">
              <a:lumMod val="95000"/>
            </a:schemeClr>
          </a:solidFill>
          <a:ln w="9525">
            <a:solidFill>
              <a:schemeClr val="bg1">
                <a:lumMod val="85000"/>
              </a:schemeClr>
            </a:solidFill>
          </a:ln>
        </p:spPr>
        <p:txBody>
          <a:bodyPr wrap="square" anchor="ctr">
            <a:noAutofit/>
          </a:bodyPr>
          <a:lstStyle>
            <a:lvl1pPr algn="ctr">
              <a:defRPr sz="1200" b="0">
                <a:solidFill>
                  <a:schemeClr val="tx1"/>
                </a:solidFill>
              </a:defRPr>
            </a:lvl1pPr>
          </a:lstStyle>
          <a:p>
            <a:r>
              <a:rPr lang="en-US" dirty="0"/>
              <a:t>Click icon to add picture</a:t>
            </a:r>
          </a:p>
        </p:txBody>
      </p:sp>
      <p:sp>
        <p:nvSpPr>
          <p:cNvPr id="17" name="Picture Placeholder 16">
            <a:extLst>
              <a:ext uri="{FF2B5EF4-FFF2-40B4-BE49-F238E27FC236}">
                <a16:creationId xmlns:a16="http://schemas.microsoft.com/office/drawing/2014/main" id="{E5C505DF-DD76-48EC-9FD1-17DE2065C22F}"/>
              </a:ext>
            </a:extLst>
          </p:cNvPr>
          <p:cNvSpPr>
            <a:spLocks noGrp="1" noChangeAspect="1"/>
          </p:cNvSpPr>
          <p:nvPr>
            <p:ph type="pic" sz="quarter" idx="15"/>
          </p:nvPr>
        </p:nvSpPr>
        <p:spPr>
          <a:xfrm>
            <a:off x="4567492" y="2614718"/>
            <a:ext cx="1225296" cy="1636774"/>
          </a:xfrm>
          <a:custGeom>
            <a:avLst/>
            <a:gdLst>
              <a:gd name="connsiteX0" fmla="*/ 0 w 1633728"/>
              <a:gd name="connsiteY0" fmla="*/ 0 h 1636774"/>
              <a:gd name="connsiteX1" fmla="*/ 1271444 w 1633728"/>
              <a:gd name="connsiteY1" fmla="*/ 0 h 1636774"/>
              <a:gd name="connsiteX2" fmla="*/ 1272887 w 1633728"/>
              <a:gd name="connsiteY2" fmla="*/ 0 h 1636774"/>
              <a:gd name="connsiteX3" fmla="*/ 1272165 w 1633728"/>
              <a:gd name="connsiteY3" fmla="*/ 37 h 1636774"/>
              <a:gd name="connsiteX4" fmla="*/ 1308485 w 1633728"/>
              <a:gd name="connsiteY4" fmla="*/ 1871 h 1636774"/>
              <a:gd name="connsiteX5" fmla="*/ 1631858 w 1633728"/>
              <a:gd name="connsiteY5" fmla="*/ 325243 h 1636774"/>
              <a:gd name="connsiteX6" fmla="*/ 1633692 w 1633728"/>
              <a:gd name="connsiteY6" fmla="*/ 361563 h 1636774"/>
              <a:gd name="connsiteX7" fmla="*/ 1633728 w 1633728"/>
              <a:gd name="connsiteY7" fmla="*/ 360841 h 1636774"/>
              <a:gd name="connsiteX8" fmla="*/ 1633728 w 1633728"/>
              <a:gd name="connsiteY8" fmla="*/ 362285 h 1636774"/>
              <a:gd name="connsiteX9" fmla="*/ 1633728 w 1633728"/>
              <a:gd name="connsiteY9" fmla="*/ 1636774 h 1636774"/>
              <a:gd name="connsiteX10" fmla="*/ 0 w 1633728"/>
              <a:gd name="connsiteY10" fmla="*/ 1636774 h 163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3728" h="1636774">
                <a:moveTo>
                  <a:pt x="0" y="0"/>
                </a:moveTo>
                <a:lnTo>
                  <a:pt x="1271444" y="0"/>
                </a:lnTo>
                <a:lnTo>
                  <a:pt x="1272887" y="0"/>
                </a:lnTo>
                <a:lnTo>
                  <a:pt x="1272165" y="37"/>
                </a:lnTo>
                <a:lnTo>
                  <a:pt x="1308485" y="1871"/>
                </a:lnTo>
                <a:cubicBezTo>
                  <a:pt x="1478990" y="19186"/>
                  <a:pt x="1614542" y="154738"/>
                  <a:pt x="1631858" y="325243"/>
                </a:cubicBezTo>
                <a:lnTo>
                  <a:pt x="1633692" y="361563"/>
                </a:lnTo>
                <a:lnTo>
                  <a:pt x="1633728" y="360841"/>
                </a:lnTo>
                <a:lnTo>
                  <a:pt x="1633728" y="362285"/>
                </a:lnTo>
                <a:lnTo>
                  <a:pt x="1633728" y="1636774"/>
                </a:lnTo>
                <a:lnTo>
                  <a:pt x="0" y="1636774"/>
                </a:lnTo>
                <a:close/>
              </a:path>
            </a:pathLst>
          </a:custGeom>
          <a:solidFill>
            <a:schemeClr val="bg1">
              <a:lumMod val="95000"/>
            </a:schemeClr>
          </a:solidFill>
          <a:ln w="9525">
            <a:solidFill>
              <a:schemeClr val="bg1">
                <a:lumMod val="85000"/>
              </a:schemeClr>
            </a:solidFill>
          </a:ln>
        </p:spPr>
        <p:txBody>
          <a:bodyPr wrap="square" anchor="ctr">
            <a:noAutofit/>
          </a:bodyPr>
          <a:lstStyle>
            <a:lvl1pPr algn="ctr">
              <a:defRPr sz="1200" b="0">
                <a:solidFill>
                  <a:schemeClr val="tx1"/>
                </a:solidFill>
              </a:defRPr>
            </a:lvl1pPr>
          </a:lstStyle>
          <a:p>
            <a:r>
              <a:rPr lang="en-US" dirty="0"/>
              <a:t>Click icon to add picture</a:t>
            </a:r>
          </a:p>
        </p:txBody>
      </p:sp>
      <p:sp>
        <p:nvSpPr>
          <p:cNvPr id="18" name="Picture Placeholder 17">
            <a:extLst>
              <a:ext uri="{FF2B5EF4-FFF2-40B4-BE49-F238E27FC236}">
                <a16:creationId xmlns:a16="http://schemas.microsoft.com/office/drawing/2014/main" id="{1EB4504F-C3A4-46CD-91DE-4134B4DD20D5}"/>
              </a:ext>
            </a:extLst>
          </p:cNvPr>
          <p:cNvSpPr>
            <a:spLocks noGrp="1" noChangeAspect="1"/>
          </p:cNvSpPr>
          <p:nvPr>
            <p:ph type="pic" sz="quarter" idx="16"/>
          </p:nvPr>
        </p:nvSpPr>
        <p:spPr>
          <a:xfrm>
            <a:off x="4567492" y="4617730"/>
            <a:ext cx="1225296" cy="1636774"/>
          </a:xfrm>
          <a:custGeom>
            <a:avLst/>
            <a:gdLst>
              <a:gd name="connsiteX0" fmla="*/ 0 w 1633728"/>
              <a:gd name="connsiteY0" fmla="*/ 0 h 1636774"/>
              <a:gd name="connsiteX1" fmla="*/ 1271444 w 1633728"/>
              <a:gd name="connsiteY1" fmla="*/ 0 h 1636774"/>
              <a:gd name="connsiteX2" fmla="*/ 1272887 w 1633728"/>
              <a:gd name="connsiteY2" fmla="*/ 0 h 1636774"/>
              <a:gd name="connsiteX3" fmla="*/ 1272165 w 1633728"/>
              <a:gd name="connsiteY3" fmla="*/ 37 h 1636774"/>
              <a:gd name="connsiteX4" fmla="*/ 1308485 w 1633728"/>
              <a:gd name="connsiteY4" fmla="*/ 1871 h 1636774"/>
              <a:gd name="connsiteX5" fmla="*/ 1631858 w 1633728"/>
              <a:gd name="connsiteY5" fmla="*/ 325243 h 1636774"/>
              <a:gd name="connsiteX6" fmla="*/ 1633692 w 1633728"/>
              <a:gd name="connsiteY6" fmla="*/ 361563 h 1636774"/>
              <a:gd name="connsiteX7" fmla="*/ 1633728 w 1633728"/>
              <a:gd name="connsiteY7" fmla="*/ 360841 h 1636774"/>
              <a:gd name="connsiteX8" fmla="*/ 1633728 w 1633728"/>
              <a:gd name="connsiteY8" fmla="*/ 362285 h 1636774"/>
              <a:gd name="connsiteX9" fmla="*/ 1633728 w 1633728"/>
              <a:gd name="connsiteY9" fmla="*/ 1636774 h 1636774"/>
              <a:gd name="connsiteX10" fmla="*/ 0 w 1633728"/>
              <a:gd name="connsiteY10" fmla="*/ 1636774 h 163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3728" h="1636774">
                <a:moveTo>
                  <a:pt x="0" y="0"/>
                </a:moveTo>
                <a:lnTo>
                  <a:pt x="1271444" y="0"/>
                </a:lnTo>
                <a:lnTo>
                  <a:pt x="1272887" y="0"/>
                </a:lnTo>
                <a:lnTo>
                  <a:pt x="1272165" y="37"/>
                </a:lnTo>
                <a:lnTo>
                  <a:pt x="1308485" y="1871"/>
                </a:lnTo>
                <a:cubicBezTo>
                  <a:pt x="1478990" y="19186"/>
                  <a:pt x="1614542" y="154738"/>
                  <a:pt x="1631858" y="325243"/>
                </a:cubicBezTo>
                <a:lnTo>
                  <a:pt x="1633692" y="361563"/>
                </a:lnTo>
                <a:lnTo>
                  <a:pt x="1633728" y="360841"/>
                </a:lnTo>
                <a:lnTo>
                  <a:pt x="1633728" y="362285"/>
                </a:lnTo>
                <a:lnTo>
                  <a:pt x="1633728" y="1636774"/>
                </a:lnTo>
                <a:lnTo>
                  <a:pt x="0" y="1636774"/>
                </a:lnTo>
                <a:close/>
              </a:path>
            </a:pathLst>
          </a:custGeom>
          <a:solidFill>
            <a:schemeClr val="bg1">
              <a:lumMod val="95000"/>
            </a:schemeClr>
          </a:solidFill>
          <a:ln w="9525">
            <a:solidFill>
              <a:schemeClr val="bg1">
                <a:lumMod val="85000"/>
              </a:schemeClr>
            </a:solidFill>
          </a:ln>
        </p:spPr>
        <p:txBody>
          <a:bodyPr wrap="square" anchor="ctr">
            <a:noAutofit/>
          </a:bodyPr>
          <a:lstStyle>
            <a:lvl1pPr algn="ctr">
              <a:defRPr sz="1200" b="0">
                <a:solidFill>
                  <a:schemeClr val="tx1"/>
                </a:solidFill>
              </a:defRPr>
            </a:lvl1pPr>
          </a:lstStyle>
          <a:p>
            <a:r>
              <a:rPr lang="en-US" dirty="0"/>
              <a:t>Click icon to add picture</a:t>
            </a:r>
          </a:p>
        </p:txBody>
      </p:sp>
      <p:cxnSp>
        <p:nvCxnSpPr>
          <p:cNvPr id="10" name="Straight Connector 9">
            <a:extLst>
              <a:ext uri="{FF2B5EF4-FFF2-40B4-BE49-F238E27FC236}">
                <a16:creationId xmlns:a16="http://schemas.microsoft.com/office/drawing/2014/main" id="{979C33CC-BE94-4A93-987C-93CDDA16171A}"/>
              </a:ext>
            </a:extLst>
          </p:cNvPr>
          <p:cNvCxnSpPr>
            <a:cxnSpLocks/>
          </p:cNvCxnSpPr>
          <p:nvPr/>
        </p:nvCxnSpPr>
        <p:spPr>
          <a:xfrm>
            <a:off x="4567493" y="4433556"/>
            <a:ext cx="4114546" cy="0"/>
          </a:xfrm>
          <a:prstGeom prst="line">
            <a:avLst/>
          </a:prstGeom>
          <a:ln w="9525" cap="sq" cmpd="sng">
            <a:solidFill>
              <a:schemeClr val="bg1">
                <a:lumMod val="85000"/>
              </a:schemeClr>
            </a:solidFill>
            <a:prstDash val="solid"/>
            <a:beve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E45BC642-A0E8-4526-AA7D-DB07A9AD1986}"/>
              </a:ext>
            </a:extLst>
          </p:cNvPr>
          <p:cNvCxnSpPr>
            <a:cxnSpLocks/>
          </p:cNvCxnSpPr>
          <p:nvPr/>
        </p:nvCxnSpPr>
        <p:spPr>
          <a:xfrm>
            <a:off x="4567493" y="2430545"/>
            <a:ext cx="4114546" cy="0"/>
          </a:xfrm>
          <a:prstGeom prst="line">
            <a:avLst/>
          </a:prstGeom>
          <a:ln w="9525" cap="sq" cmpd="sng">
            <a:solidFill>
              <a:schemeClr val="bg1">
                <a:lumMod val="85000"/>
              </a:schemeClr>
            </a:solidFill>
            <a:prstDash val="solid"/>
            <a:beve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5222290"/>
      </p:ext>
    </p:extLst>
  </p:cSld>
  <p:clrMapOvr>
    <a:masterClrMapping/>
  </p:clrMapOvr>
  <p:extLst>
    <p:ext uri="{DCECCB84-F9BA-43D5-87BE-67443E8EF086}">
      <p15:sldGuideLst xmlns:p15="http://schemas.microsoft.com/office/powerpoint/2012/main">
        <p15:guide id="1" pos="216">
          <p15:clr>
            <a:srgbClr val="FBAE40"/>
          </p15:clr>
        </p15:guide>
        <p15:guide id="2" pos="108">
          <p15:clr>
            <a:srgbClr val="FBAE40"/>
          </p15:clr>
        </p15:guide>
        <p15:guide id="3" pos="5544">
          <p15:clr>
            <a:srgbClr val="FBAE40"/>
          </p15:clr>
        </p15:guide>
        <p15:guide id="4" pos="5652">
          <p15:clr>
            <a:srgbClr val="FBAE40"/>
          </p15:clr>
        </p15:guide>
        <p15:guide id="5" orient="horz" pos="288">
          <p15:clr>
            <a:srgbClr val="FBAE40"/>
          </p15:clr>
        </p15:guide>
        <p15:guide id="6" orient="horz" pos="144">
          <p15:clr>
            <a:srgbClr val="FBAE40"/>
          </p15:clr>
        </p15:guide>
        <p15:guide id="7" orient="horz" pos="4032">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2 Line Image 5">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AF45909-ACA0-497E-B7C2-1D1B5F478895}"/>
              </a:ext>
            </a:extLst>
          </p:cNvPr>
          <p:cNvSpPr>
            <a:spLocks noGrp="1"/>
          </p:cNvSpPr>
          <p:nvPr>
            <p:ph type="sldNum" sz="quarter" idx="11"/>
          </p:nvPr>
        </p:nvSpPr>
        <p:spPr>
          <a:xfrm>
            <a:off x="342901" y="6464300"/>
            <a:ext cx="222269" cy="228600"/>
          </a:xfrm>
          <a:prstGeom prst="rect">
            <a:avLst/>
          </a:prstGeom>
        </p:spPr>
        <p:txBody>
          <a:bodyPr/>
          <a:lstStyle/>
          <a:p>
            <a:fld id="{C24CE0DD-0081-7A4A-817B-7ACC0C2B4AAB}" type="slidenum">
              <a:rPr lang="en-US" smtClean="0"/>
              <a:pPr/>
              <a:t>‹#›</a:t>
            </a:fld>
            <a:endParaRPr lang="en-US" dirty="0"/>
          </a:p>
        </p:txBody>
      </p:sp>
      <p:sp>
        <p:nvSpPr>
          <p:cNvPr id="2" name="Title 1">
            <a:extLst>
              <a:ext uri="{FF2B5EF4-FFF2-40B4-BE49-F238E27FC236}">
                <a16:creationId xmlns:a16="http://schemas.microsoft.com/office/drawing/2014/main" id="{EA75EE15-C254-43DC-B077-8867D2968CA4}"/>
              </a:ext>
            </a:extLst>
          </p:cNvPr>
          <p:cNvSpPr>
            <a:spLocks noGrp="1"/>
          </p:cNvSpPr>
          <p:nvPr>
            <p:ph type="title" hasCustomPrompt="1"/>
          </p:nvPr>
        </p:nvSpPr>
        <p:spPr>
          <a:xfrm>
            <a:off x="342900" y="509523"/>
            <a:ext cx="8458200" cy="1138773"/>
          </a:xfrm>
          <a:prstGeom prst="rect">
            <a:avLst/>
          </a:prstGeom>
        </p:spPr>
        <p:txBody>
          <a:bodyPr/>
          <a:lstStyle>
            <a:lvl1pPr>
              <a:defRPr sz="3000" i="0"/>
            </a:lvl1pPr>
          </a:lstStyle>
          <a:p>
            <a:r>
              <a:rPr lang="en-US"/>
              <a:t>Click to edit </a:t>
            </a:r>
            <a:br>
              <a:rPr lang="en-US"/>
            </a:br>
            <a:r>
              <a:rPr lang="en-US"/>
              <a:t>Master title style</a:t>
            </a:r>
          </a:p>
        </p:txBody>
      </p:sp>
      <p:sp>
        <p:nvSpPr>
          <p:cNvPr id="11" name="Picture Placeholder 10">
            <a:extLst>
              <a:ext uri="{FF2B5EF4-FFF2-40B4-BE49-F238E27FC236}">
                <a16:creationId xmlns:a16="http://schemas.microsoft.com/office/drawing/2014/main" id="{114F0B4B-AC70-4958-B8D9-CA963F87FA7D}"/>
              </a:ext>
            </a:extLst>
          </p:cNvPr>
          <p:cNvSpPr>
            <a:spLocks noGrp="1"/>
          </p:cNvSpPr>
          <p:nvPr>
            <p:ph type="pic" sz="quarter" idx="13"/>
          </p:nvPr>
        </p:nvSpPr>
        <p:spPr>
          <a:xfrm>
            <a:off x="457200" y="2130552"/>
            <a:ext cx="1481328" cy="2596896"/>
          </a:xfrm>
          <a:custGeom>
            <a:avLst/>
            <a:gdLst>
              <a:gd name="connsiteX0" fmla="*/ 0 w 1975104"/>
              <a:gd name="connsiteY0" fmla="*/ 0 h 2596896"/>
              <a:gd name="connsiteX1" fmla="*/ 1537934 w 1975104"/>
              <a:gd name="connsiteY1" fmla="*/ 0 h 2596896"/>
              <a:gd name="connsiteX2" fmla="*/ 1539676 w 1975104"/>
              <a:gd name="connsiteY2" fmla="*/ 0 h 2596896"/>
              <a:gd name="connsiteX3" fmla="*/ 1538805 w 1975104"/>
              <a:gd name="connsiteY3" fmla="*/ 44 h 2596896"/>
              <a:gd name="connsiteX4" fmla="*/ 1582632 w 1975104"/>
              <a:gd name="connsiteY4" fmla="*/ 2257 h 2596896"/>
              <a:gd name="connsiteX5" fmla="*/ 1972847 w 1975104"/>
              <a:gd name="connsiteY5" fmla="*/ 392473 h 2596896"/>
              <a:gd name="connsiteX6" fmla="*/ 1975060 w 1975104"/>
              <a:gd name="connsiteY6" fmla="*/ 436300 h 2596896"/>
              <a:gd name="connsiteX7" fmla="*/ 1975104 w 1975104"/>
              <a:gd name="connsiteY7" fmla="*/ 435429 h 2596896"/>
              <a:gd name="connsiteX8" fmla="*/ 1975104 w 1975104"/>
              <a:gd name="connsiteY8" fmla="*/ 437171 h 2596896"/>
              <a:gd name="connsiteX9" fmla="*/ 1975104 w 1975104"/>
              <a:gd name="connsiteY9" fmla="*/ 2596896 h 2596896"/>
              <a:gd name="connsiteX10" fmla="*/ 0 w 1975104"/>
              <a:gd name="connsiteY10" fmla="*/ 2596896 h 259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5104" h="2596896">
                <a:moveTo>
                  <a:pt x="0" y="0"/>
                </a:moveTo>
                <a:lnTo>
                  <a:pt x="1537934" y="0"/>
                </a:lnTo>
                <a:lnTo>
                  <a:pt x="1539676" y="0"/>
                </a:lnTo>
                <a:lnTo>
                  <a:pt x="1538805" y="44"/>
                </a:lnTo>
                <a:lnTo>
                  <a:pt x="1582632" y="2257"/>
                </a:lnTo>
                <a:cubicBezTo>
                  <a:pt x="1788382" y="23152"/>
                  <a:pt x="1951952" y="186723"/>
                  <a:pt x="1972847" y="392473"/>
                </a:cubicBezTo>
                <a:lnTo>
                  <a:pt x="1975060" y="436300"/>
                </a:lnTo>
                <a:lnTo>
                  <a:pt x="1975104" y="435429"/>
                </a:lnTo>
                <a:lnTo>
                  <a:pt x="1975104" y="437171"/>
                </a:lnTo>
                <a:lnTo>
                  <a:pt x="1975104" y="2596896"/>
                </a:lnTo>
                <a:lnTo>
                  <a:pt x="0" y="2596896"/>
                </a:lnTo>
                <a:close/>
              </a:path>
            </a:pathLst>
          </a:custGeom>
          <a:solidFill>
            <a:schemeClr val="bg1">
              <a:lumMod val="95000"/>
            </a:schemeClr>
          </a:solidFill>
        </p:spPr>
        <p:txBody>
          <a:bodyPr wrap="square" anchor="ctr">
            <a:noAutofit/>
          </a:bodyPr>
          <a:lstStyle>
            <a:lvl1pPr marL="0" indent="0" algn="ctr">
              <a:buNone/>
              <a:defRPr sz="1200" b="0" baseline="0">
                <a:solidFill>
                  <a:schemeClr val="tx1"/>
                </a:solidFill>
                <a:latin typeface="+mj-lt"/>
              </a:defRPr>
            </a:lvl1pPr>
          </a:lstStyle>
          <a:p>
            <a:pPr lvl="0"/>
            <a:r>
              <a:rPr lang="en-US" noProof="0" dirty="0"/>
              <a:t>Click icon to add picture</a:t>
            </a:r>
          </a:p>
        </p:txBody>
      </p:sp>
      <p:sp>
        <p:nvSpPr>
          <p:cNvPr id="16" name="Picture Placeholder 15">
            <a:extLst>
              <a:ext uri="{FF2B5EF4-FFF2-40B4-BE49-F238E27FC236}">
                <a16:creationId xmlns:a16="http://schemas.microsoft.com/office/drawing/2014/main" id="{535A8153-41BE-4B59-A111-37ED2D8A4797}"/>
              </a:ext>
            </a:extLst>
          </p:cNvPr>
          <p:cNvSpPr>
            <a:spLocks noGrp="1"/>
          </p:cNvSpPr>
          <p:nvPr>
            <p:ph type="pic" sz="quarter" idx="14"/>
          </p:nvPr>
        </p:nvSpPr>
        <p:spPr>
          <a:xfrm>
            <a:off x="2144268" y="2130552"/>
            <a:ext cx="1481328" cy="2596896"/>
          </a:xfrm>
          <a:custGeom>
            <a:avLst/>
            <a:gdLst>
              <a:gd name="connsiteX0" fmla="*/ 0 w 1975104"/>
              <a:gd name="connsiteY0" fmla="*/ 0 h 2596896"/>
              <a:gd name="connsiteX1" fmla="*/ 1537934 w 1975104"/>
              <a:gd name="connsiteY1" fmla="*/ 0 h 2596896"/>
              <a:gd name="connsiteX2" fmla="*/ 1539676 w 1975104"/>
              <a:gd name="connsiteY2" fmla="*/ 0 h 2596896"/>
              <a:gd name="connsiteX3" fmla="*/ 1538805 w 1975104"/>
              <a:gd name="connsiteY3" fmla="*/ 44 h 2596896"/>
              <a:gd name="connsiteX4" fmla="*/ 1582632 w 1975104"/>
              <a:gd name="connsiteY4" fmla="*/ 2257 h 2596896"/>
              <a:gd name="connsiteX5" fmla="*/ 1972847 w 1975104"/>
              <a:gd name="connsiteY5" fmla="*/ 392473 h 2596896"/>
              <a:gd name="connsiteX6" fmla="*/ 1975060 w 1975104"/>
              <a:gd name="connsiteY6" fmla="*/ 436300 h 2596896"/>
              <a:gd name="connsiteX7" fmla="*/ 1975104 w 1975104"/>
              <a:gd name="connsiteY7" fmla="*/ 435429 h 2596896"/>
              <a:gd name="connsiteX8" fmla="*/ 1975104 w 1975104"/>
              <a:gd name="connsiteY8" fmla="*/ 437171 h 2596896"/>
              <a:gd name="connsiteX9" fmla="*/ 1975104 w 1975104"/>
              <a:gd name="connsiteY9" fmla="*/ 2596896 h 2596896"/>
              <a:gd name="connsiteX10" fmla="*/ 0 w 1975104"/>
              <a:gd name="connsiteY10" fmla="*/ 2596896 h 259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5104" h="2596896">
                <a:moveTo>
                  <a:pt x="0" y="0"/>
                </a:moveTo>
                <a:lnTo>
                  <a:pt x="1537934" y="0"/>
                </a:lnTo>
                <a:lnTo>
                  <a:pt x="1539676" y="0"/>
                </a:lnTo>
                <a:lnTo>
                  <a:pt x="1538805" y="44"/>
                </a:lnTo>
                <a:lnTo>
                  <a:pt x="1582632" y="2257"/>
                </a:lnTo>
                <a:cubicBezTo>
                  <a:pt x="1788382" y="23152"/>
                  <a:pt x="1951952" y="186723"/>
                  <a:pt x="1972847" y="392473"/>
                </a:cubicBezTo>
                <a:lnTo>
                  <a:pt x="1975060" y="436300"/>
                </a:lnTo>
                <a:lnTo>
                  <a:pt x="1975104" y="435429"/>
                </a:lnTo>
                <a:lnTo>
                  <a:pt x="1975104" y="437171"/>
                </a:lnTo>
                <a:lnTo>
                  <a:pt x="1975104" y="2596896"/>
                </a:lnTo>
                <a:lnTo>
                  <a:pt x="0" y="2596896"/>
                </a:lnTo>
                <a:close/>
              </a:path>
            </a:pathLst>
          </a:custGeom>
          <a:solidFill>
            <a:schemeClr val="bg1">
              <a:lumMod val="95000"/>
            </a:schemeClr>
          </a:solidFill>
        </p:spPr>
        <p:txBody>
          <a:bodyPr wrap="square" anchor="ctr">
            <a:noAutofit/>
          </a:bodyPr>
          <a:lstStyle>
            <a:lvl1pPr marL="0" indent="0" algn="ctr">
              <a:buNone/>
              <a:defRPr sz="1200" b="0" baseline="0">
                <a:solidFill>
                  <a:schemeClr val="tx1"/>
                </a:solidFill>
                <a:latin typeface="+mj-lt"/>
              </a:defRPr>
            </a:lvl1pPr>
          </a:lstStyle>
          <a:p>
            <a:pPr lvl="0"/>
            <a:r>
              <a:rPr lang="en-US" noProof="0" dirty="0"/>
              <a:t>Click icon to add picture</a:t>
            </a:r>
          </a:p>
        </p:txBody>
      </p:sp>
      <p:sp>
        <p:nvSpPr>
          <p:cNvPr id="17" name="Picture Placeholder 16">
            <a:extLst>
              <a:ext uri="{FF2B5EF4-FFF2-40B4-BE49-F238E27FC236}">
                <a16:creationId xmlns:a16="http://schemas.microsoft.com/office/drawing/2014/main" id="{D724032F-050D-46C3-B9B2-FA6C750B93F1}"/>
              </a:ext>
            </a:extLst>
          </p:cNvPr>
          <p:cNvSpPr>
            <a:spLocks noGrp="1"/>
          </p:cNvSpPr>
          <p:nvPr>
            <p:ph type="pic" sz="quarter" idx="15"/>
          </p:nvPr>
        </p:nvSpPr>
        <p:spPr>
          <a:xfrm>
            <a:off x="3831336" y="2130552"/>
            <a:ext cx="1481328" cy="2596896"/>
          </a:xfrm>
          <a:custGeom>
            <a:avLst/>
            <a:gdLst>
              <a:gd name="connsiteX0" fmla="*/ 0 w 1975104"/>
              <a:gd name="connsiteY0" fmla="*/ 0 h 2596896"/>
              <a:gd name="connsiteX1" fmla="*/ 1537934 w 1975104"/>
              <a:gd name="connsiteY1" fmla="*/ 0 h 2596896"/>
              <a:gd name="connsiteX2" fmla="*/ 1539676 w 1975104"/>
              <a:gd name="connsiteY2" fmla="*/ 0 h 2596896"/>
              <a:gd name="connsiteX3" fmla="*/ 1538805 w 1975104"/>
              <a:gd name="connsiteY3" fmla="*/ 44 h 2596896"/>
              <a:gd name="connsiteX4" fmla="*/ 1582632 w 1975104"/>
              <a:gd name="connsiteY4" fmla="*/ 2257 h 2596896"/>
              <a:gd name="connsiteX5" fmla="*/ 1972847 w 1975104"/>
              <a:gd name="connsiteY5" fmla="*/ 392473 h 2596896"/>
              <a:gd name="connsiteX6" fmla="*/ 1975060 w 1975104"/>
              <a:gd name="connsiteY6" fmla="*/ 436300 h 2596896"/>
              <a:gd name="connsiteX7" fmla="*/ 1975104 w 1975104"/>
              <a:gd name="connsiteY7" fmla="*/ 435429 h 2596896"/>
              <a:gd name="connsiteX8" fmla="*/ 1975104 w 1975104"/>
              <a:gd name="connsiteY8" fmla="*/ 437171 h 2596896"/>
              <a:gd name="connsiteX9" fmla="*/ 1975104 w 1975104"/>
              <a:gd name="connsiteY9" fmla="*/ 2596896 h 2596896"/>
              <a:gd name="connsiteX10" fmla="*/ 0 w 1975104"/>
              <a:gd name="connsiteY10" fmla="*/ 2596896 h 259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5104" h="2596896">
                <a:moveTo>
                  <a:pt x="0" y="0"/>
                </a:moveTo>
                <a:lnTo>
                  <a:pt x="1537934" y="0"/>
                </a:lnTo>
                <a:lnTo>
                  <a:pt x="1539676" y="0"/>
                </a:lnTo>
                <a:lnTo>
                  <a:pt x="1538805" y="44"/>
                </a:lnTo>
                <a:lnTo>
                  <a:pt x="1582632" y="2257"/>
                </a:lnTo>
                <a:cubicBezTo>
                  <a:pt x="1788382" y="23152"/>
                  <a:pt x="1951952" y="186723"/>
                  <a:pt x="1972847" y="392473"/>
                </a:cubicBezTo>
                <a:lnTo>
                  <a:pt x="1975060" y="436300"/>
                </a:lnTo>
                <a:lnTo>
                  <a:pt x="1975104" y="435429"/>
                </a:lnTo>
                <a:lnTo>
                  <a:pt x="1975104" y="437171"/>
                </a:lnTo>
                <a:lnTo>
                  <a:pt x="1975104" y="2596896"/>
                </a:lnTo>
                <a:lnTo>
                  <a:pt x="0" y="2596896"/>
                </a:lnTo>
                <a:close/>
              </a:path>
            </a:pathLst>
          </a:custGeom>
          <a:solidFill>
            <a:schemeClr val="bg1">
              <a:lumMod val="95000"/>
            </a:schemeClr>
          </a:solidFill>
        </p:spPr>
        <p:txBody>
          <a:bodyPr wrap="square" anchor="ctr">
            <a:noAutofit/>
          </a:bodyPr>
          <a:lstStyle>
            <a:lvl1pPr marL="0" indent="0" algn="ctr">
              <a:buNone/>
              <a:defRPr sz="1200" b="0" baseline="0">
                <a:solidFill>
                  <a:schemeClr val="tx1"/>
                </a:solidFill>
                <a:latin typeface="+mj-lt"/>
              </a:defRPr>
            </a:lvl1pPr>
          </a:lstStyle>
          <a:p>
            <a:pPr lvl="0"/>
            <a:r>
              <a:rPr lang="en-US" noProof="0" dirty="0"/>
              <a:t>Click icon to add picture</a:t>
            </a:r>
          </a:p>
        </p:txBody>
      </p:sp>
      <p:sp>
        <p:nvSpPr>
          <p:cNvPr id="18" name="Picture Placeholder 17">
            <a:extLst>
              <a:ext uri="{FF2B5EF4-FFF2-40B4-BE49-F238E27FC236}">
                <a16:creationId xmlns:a16="http://schemas.microsoft.com/office/drawing/2014/main" id="{6076BDE7-EFCD-47D2-ADA7-0CB5B7151410}"/>
              </a:ext>
            </a:extLst>
          </p:cNvPr>
          <p:cNvSpPr>
            <a:spLocks noGrp="1"/>
          </p:cNvSpPr>
          <p:nvPr>
            <p:ph type="pic" sz="quarter" idx="16"/>
          </p:nvPr>
        </p:nvSpPr>
        <p:spPr>
          <a:xfrm>
            <a:off x="5518404" y="2130552"/>
            <a:ext cx="1481328" cy="2596896"/>
          </a:xfrm>
          <a:custGeom>
            <a:avLst/>
            <a:gdLst>
              <a:gd name="connsiteX0" fmla="*/ 0 w 1975104"/>
              <a:gd name="connsiteY0" fmla="*/ 0 h 2596896"/>
              <a:gd name="connsiteX1" fmla="*/ 1537934 w 1975104"/>
              <a:gd name="connsiteY1" fmla="*/ 0 h 2596896"/>
              <a:gd name="connsiteX2" fmla="*/ 1539675 w 1975104"/>
              <a:gd name="connsiteY2" fmla="*/ 0 h 2596896"/>
              <a:gd name="connsiteX3" fmla="*/ 1538805 w 1975104"/>
              <a:gd name="connsiteY3" fmla="*/ 44 h 2596896"/>
              <a:gd name="connsiteX4" fmla="*/ 1582632 w 1975104"/>
              <a:gd name="connsiteY4" fmla="*/ 2257 h 2596896"/>
              <a:gd name="connsiteX5" fmla="*/ 1972847 w 1975104"/>
              <a:gd name="connsiteY5" fmla="*/ 392473 h 2596896"/>
              <a:gd name="connsiteX6" fmla="*/ 1975060 w 1975104"/>
              <a:gd name="connsiteY6" fmla="*/ 436300 h 2596896"/>
              <a:gd name="connsiteX7" fmla="*/ 1975104 w 1975104"/>
              <a:gd name="connsiteY7" fmla="*/ 435429 h 2596896"/>
              <a:gd name="connsiteX8" fmla="*/ 1975104 w 1975104"/>
              <a:gd name="connsiteY8" fmla="*/ 437171 h 2596896"/>
              <a:gd name="connsiteX9" fmla="*/ 1975104 w 1975104"/>
              <a:gd name="connsiteY9" fmla="*/ 2596896 h 2596896"/>
              <a:gd name="connsiteX10" fmla="*/ 0 w 1975104"/>
              <a:gd name="connsiteY10" fmla="*/ 2596896 h 259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5104" h="2596896">
                <a:moveTo>
                  <a:pt x="0" y="0"/>
                </a:moveTo>
                <a:lnTo>
                  <a:pt x="1537934" y="0"/>
                </a:lnTo>
                <a:lnTo>
                  <a:pt x="1539675" y="0"/>
                </a:lnTo>
                <a:lnTo>
                  <a:pt x="1538805" y="44"/>
                </a:lnTo>
                <a:lnTo>
                  <a:pt x="1582632" y="2257"/>
                </a:lnTo>
                <a:cubicBezTo>
                  <a:pt x="1788381" y="23152"/>
                  <a:pt x="1951952" y="186723"/>
                  <a:pt x="1972847" y="392473"/>
                </a:cubicBezTo>
                <a:lnTo>
                  <a:pt x="1975060" y="436300"/>
                </a:lnTo>
                <a:lnTo>
                  <a:pt x="1975104" y="435429"/>
                </a:lnTo>
                <a:lnTo>
                  <a:pt x="1975104" y="437171"/>
                </a:lnTo>
                <a:lnTo>
                  <a:pt x="1975104" y="2596896"/>
                </a:lnTo>
                <a:lnTo>
                  <a:pt x="0" y="2596896"/>
                </a:lnTo>
                <a:close/>
              </a:path>
            </a:pathLst>
          </a:custGeom>
          <a:solidFill>
            <a:schemeClr val="bg1">
              <a:lumMod val="95000"/>
            </a:schemeClr>
          </a:solidFill>
        </p:spPr>
        <p:txBody>
          <a:bodyPr wrap="square" anchor="ctr">
            <a:noAutofit/>
          </a:bodyPr>
          <a:lstStyle>
            <a:lvl1pPr marL="0" indent="0" algn="ctr">
              <a:buNone/>
              <a:defRPr sz="1200" b="0" baseline="0">
                <a:solidFill>
                  <a:schemeClr val="tx1"/>
                </a:solidFill>
                <a:latin typeface="+mj-lt"/>
              </a:defRPr>
            </a:lvl1pPr>
          </a:lstStyle>
          <a:p>
            <a:pPr lvl="0"/>
            <a:r>
              <a:rPr lang="en-US" noProof="0" dirty="0"/>
              <a:t>Click icon to add picture</a:t>
            </a:r>
          </a:p>
        </p:txBody>
      </p:sp>
      <p:sp>
        <p:nvSpPr>
          <p:cNvPr id="19" name="Picture Placeholder 18">
            <a:extLst>
              <a:ext uri="{FF2B5EF4-FFF2-40B4-BE49-F238E27FC236}">
                <a16:creationId xmlns:a16="http://schemas.microsoft.com/office/drawing/2014/main" id="{0AEE3F05-2862-48CD-9133-7CF4779F1A94}"/>
              </a:ext>
            </a:extLst>
          </p:cNvPr>
          <p:cNvSpPr>
            <a:spLocks noGrp="1"/>
          </p:cNvSpPr>
          <p:nvPr>
            <p:ph type="pic" sz="quarter" idx="17"/>
          </p:nvPr>
        </p:nvSpPr>
        <p:spPr>
          <a:xfrm>
            <a:off x="7205472" y="2130552"/>
            <a:ext cx="1481328" cy="2596896"/>
          </a:xfrm>
          <a:custGeom>
            <a:avLst/>
            <a:gdLst>
              <a:gd name="connsiteX0" fmla="*/ 0 w 1975104"/>
              <a:gd name="connsiteY0" fmla="*/ 0 h 2596896"/>
              <a:gd name="connsiteX1" fmla="*/ 1537934 w 1975104"/>
              <a:gd name="connsiteY1" fmla="*/ 0 h 2596896"/>
              <a:gd name="connsiteX2" fmla="*/ 1539675 w 1975104"/>
              <a:gd name="connsiteY2" fmla="*/ 0 h 2596896"/>
              <a:gd name="connsiteX3" fmla="*/ 1538805 w 1975104"/>
              <a:gd name="connsiteY3" fmla="*/ 44 h 2596896"/>
              <a:gd name="connsiteX4" fmla="*/ 1582632 w 1975104"/>
              <a:gd name="connsiteY4" fmla="*/ 2257 h 2596896"/>
              <a:gd name="connsiteX5" fmla="*/ 1972847 w 1975104"/>
              <a:gd name="connsiteY5" fmla="*/ 392473 h 2596896"/>
              <a:gd name="connsiteX6" fmla="*/ 1975060 w 1975104"/>
              <a:gd name="connsiteY6" fmla="*/ 436300 h 2596896"/>
              <a:gd name="connsiteX7" fmla="*/ 1975104 w 1975104"/>
              <a:gd name="connsiteY7" fmla="*/ 435429 h 2596896"/>
              <a:gd name="connsiteX8" fmla="*/ 1975104 w 1975104"/>
              <a:gd name="connsiteY8" fmla="*/ 437171 h 2596896"/>
              <a:gd name="connsiteX9" fmla="*/ 1975104 w 1975104"/>
              <a:gd name="connsiteY9" fmla="*/ 2596896 h 2596896"/>
              <a:gd name="connsiteX10" fmla="*/ 0 w 1975104"/>
              <a:gd name="connsiteY10" fmla="*/ 2596896 h 259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5104" h="2596896">
                <a:moveTo>
                  <a:pt x="0" y="0"/>
                </a:moveTo>
                <a:lnTo>
                  <a:pt x="1537934" y="0"/>
                </a:lnTo>
                <a:lnTo>
                  <a:pt x="1539675" y="0"/>
                </a:lnTo>
                <a:lnTo>
                  <a:pt x="1538805" y="44"/>
                </a:lnTo>
                <a:lnTo>
                  <a:pt x="1582632" y="2257"/>
                </a:lnTo>
                <a:cubicBezTo>
                  <a:pt x="1788381" y="23152"/>
                  <a:pt x="1951952" y="186723"/>
                  <a:pt x="1972847" y="392473"/>
                </a:cubicBezTo>
                <a:lnTo>
                  <a:pt x="1975060" y="436300"/>
                </a:lnTo>
                <a:lnTo>
                  <a:pt x="1975104" y="435429"/>
                </a:lnTo>
                <a:lnTo>
                  <a:pt x="1975104" y="437171"/>
                </a:lnTo>
                <a:lnTo>
                  <a:pt x="1975104" y="2596896"/>
                </a:lnTo>
                <a:lnTo>
                  <a:pt x="0" y="2596896"/>
                </a:lnTo>
                <a:close/>
              </a:path>
            </a:pathLst>
          </a:custGeom>
          <a:solidFill>
            <a:schemeClr val="bg1">
              <a:lumMod val="95000"/>
            </a:schemeClr>
          </a:solidFill>
        </p:spPr>
        <p:txBody>
          <a:bodyPr wrap="square" anchor="ctr">
            <a:noAutofit/>
          </a:bodyPr>
          <a:lstStyle>
            <a:lvl1pPr marL="0" indent="0" algn="ctr">
              <a:buNone/>
              <a:defRPr sz="1200" b="0" baseline="0">
                <a:solidFill>
                  <a:schemeClr val="tx1"/>
                </a:solidFill>
                <a:latin typeface="+mj-lt"/>
              </a:defRPr>
            </a:lvl1pPr>
          </a:lstStyle>
          <a:p>
            <a:pPr lvl="0"/>
            <a:r>
              <a:rPr lang="en-US" noProof="0" dirty="0"/>
              <a:t>Click icon to add picture</a:t>
            </a:r>
          </a:p>
        </p:txBody>
      </p:sp>
    </p:spTree>
    <p:extLst>
      <p:ext uri="{BB962C8B-B14F-4D97-AF65-F5344CB8AC3E}">
        <p14:creationId xmlns:p14="http://schemas.microsoft.com/office/powerpoint/2010/main" val="1930531640"/>
      </p:ext>
    </p:extLst>
  </p:cSld>
  <p:clrMapOvr>
    <a:masterClrMapping/>
  </p:clrMapOvr>
  <p:extLst>
    <p:ext uri="{DCECCB84-F9BA-43D5-87BE-67443E8EF086}">
      <p15:sldGuideLst xmlns:p15="http://schemas.microsoft.com/office/powerpoint/2012/main">
        <p15:guide id="1" pos="108">
          <p15:clr>
            <a:srgbClr val="FBAE40"/>
          </p15:clr>
        </p15:guide>
        <p15:guide id="2" pos="216">
          <p15:clr>
            <a:srgbClr val="FBAE40"/>
          </p15:clr>
        </p15:guide>
        <p15:guide id="3" pos="5544">
          <p15:clr>
            <a:srgbClr val="FBAE40"/>
          </p15:clr>
        </p15:guide>
        <p15:guide id="4" pos="5652">
          <p15:clr>
            <a:srgbClr val="FBAE40"/>
          </p15:clr>
        </p15:guide>
        <p15:guide id="5" orient="horz" pos="288">
          <p15:clr>
            <a:srgbClr val="FBAE40"/>
          </p15:clr>
        </p15:guide>
        <p15:guide id="6" orient="horz" pos="144">
          <p15:clr>
            <a:srgbClr val="FBAE40"/>
          </p15:clr>
        </p15:guide>
        <p15:guide id="7" orient="horz" pos="4032">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Cover Slide 2">
    <p:bg>
      <p:bgPr>
        <a:solidFill>
          <a:srgbClr val="502E91"/>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44CF600-8977-4B99-922B-A470C2CE113D}"/>
              </a:ext>
            </a:extLst>
          </p:cNvPr>
          <p:cNvSpPr>
            <a:spLocks noGrp="1"/>
          </p:cNvSpPr>
          <p:nvPr>
            <p:ph idx="37" hasCustomPrompt="1"/>
          </p:nvPr>
        </p:nvSpPr>
        <p:spPr>
          <a:xfrm>
            <a:off x="347472" y="2262655"/>
            <a:ext cx="4481704" cy="2332690"/>
          </a:xfrm>
          <a:prstGeom prst="rect">
            <a:avLst/>
          </a:prstGeom>
        </p:spPr>
        <p:txBody>
          <a:bodyPr vert="horz" wrap="square" lIns="0" tIns="0" rIns="0" bIns="0" rtlCol="0" anchor="ctr" anchorCtr="0">
            <a:spAutoFit/>
          </a:bodyPr>
          <a:lstStyle>
            <a:lvl1pPr algn="ctr">
              <a:lnSpc>
                <a:spcPct val="85000"/>
              </a:lnSpc>
              <a:spcAft>
                <a:spcPts val="600"/>
              </a:spcAft>
              <a:defRPr sz="2500" b="0" i="1" spc="-80" baseline="0">
                <a:solidFill>
                  <a:schemeClr val="tx1"/>
                </a:solidFill>
              </a:defRPr>
            </a:lvl1pPr>
            <a:lvl2pPr algn="ctr">
              <a:lnSpc>
                <a:spcPct val="85000"/>
              </a:lnSpc>
              <a:spcAft>
                <a:spcPts val="600"/>
              </a:spcAft>
              <a:defRPr sz="3200" b="0" i="1" spc="-100" baseline="0">
                <a:solidFill>
                  <a:schemeClr val="tx1"/>
                </a:solidFill>
              </a:defRPr>
            </a:lvl2pPr>
            <a:lvl3pPr algn="ctr">
              <a:lnSpc>
                <a:spcPct val="85000"/>
              </a:lnSpc>
              <a:spcAft>
                <a:spcPts val="600"/>
              </a:spcAft>
              <a:defRPr sz="2700" b="0" i="1" spc="-150">
                <a:solidFill>
                  <a:schemeClr val="tx1"/>
                </a:solidFill>
              </a:defRPr>
            </a:lvl3pPr>
            <a:lvl4pPr marL="0" indent="0" algn="ctr">
              <a:buNone/>
              <a:defRPr sz="2000" spc="-80" baseline="0">
                <a:solidFill>
                  <a:schemeClr val="tx1"/>
                </a:solidFill>
              </a:defRPr>
            </a:lvl4pPr>
            <a:lvl5pPr marL="2286" indent="0" algn="ctr">
              <a:buClr>
                <a:schemeClr val="tx2"/>
              </a:buClr>
              <a:buFontTx/>
              <a:buNone/>
              <a:defRPr sz="1400" spc="225" baseline="0">
                <a:solidFill>
                  <a:schemeClr val="tx1"/>
                </a:solidFill>
              </a:defRPr>
            </a:lvl5pPr>
          </a:lstStyle>
          <a:p>
            <a:pPr lvl="0"/>
            <a:r>
              <a:rPr lang="en-US"/>
              <a:t>Click to Edit </a:t>
            </a:r>
            <a:br>
              <a:rPr lang="en-US"/>
            </a:br>
            <a:r>
              <a:rPr lang="en-US"/>
              <a:t>Master Title Style</a:t>
            </a:r>
          </a:p>
          <a:p>
            <a:pPr lvl="1"/>
            <a:r>
              <a:rPr lang="en-US"/>
              <a:t>Second level</a:t>
            </a:r>
          </a:p>
          <a:p>
            <a:pPr lvl="2"/>
            <a:r>
              <a:rPr lang="en-US"/>
              <a:t>Third Level</a:t>
            </a:r>
          </a:p>
          <a:p>
            <a:pPr lvl="3"/>
            <a:r>
              <a:rPr lang="en-US"/>
              <a:t>Fourth level</a:t>
            </a:r>
          </a:p>
          <a:p>
            <a:pPr lvl="4"/>
            <a:r>
              <a:rPr lang="en-US"/>
              <a:t>Fifth level</a:t>
            </a:r>
          </a:p>
        </p:txBody>
      </p:sp>
      <p:sp>
        <p:nvSpPr>
          <p:cNvPr id="20" name="Picture Placeholder 19">
            <a:extLst>
              <a:ext uri="{FF2B5EF4-FFF2-40B4-BE49-F238E27FC236}">
                <a16:creationId xmlns:a16="http://schemas.microsoft.com/office/drawing/2014/main" id="{469AE500-AC9E-4AD4-A365-360F9927D365}"/>
              </a:ext>
            </a:extLst>
          </p:cNvPr>
          <p:cNvSpPr>
            <a:spLocks noGrp="1"/>
          </p:cNvSpPr>
          <p:nvPr>
            <p:ph type="pic" sz="quarter" idx="14"/>
          </p:nvPr>
        </p:nvSpPr>
        <p:spPr>
          <a:xfrm>
            <a:off x="5171901" y="457296"/>
            <a:ext cx="3629200" cy="6400705"/>
          </a:xfrm>
          <a:custGeom>
            <a:avLst/>
            <a:gdLst>
              <a:gd name="connsiteX0" fmla="*/ 0 w 4666183"/>
              <a:gd name="connsiteY0" fmla="*/ 0 h 6172200"/>
              <a:gd name="connsiteX1" fmla="*/ 3633368 w 4666183"/>
              <a:gd name="connsiteY1" fmla="*/ 0 h 6172200"/>
              <a:gd name="connsiteX2" fmla="*/ 3637483 w 4666183"/>
              <a:gd name="connsiteY2" fmla="*/ 0 h 6172200"/>
              <a:gd name="connsiteX3" fmla="*/ 3635426 w 4666183"/>
              <a:gd name="connsiteY3" fmla="*/ 105 h 6172200"/>
              <a:gd name="connsiteX4" fmla="*/ 3738968 w 4666183"/>
              <a:gd name="connsiteY4" fmla="*/ 5333 h 6172200"/>
              <a:gd name="connsiteX5" fmla="*/ 4660851 w 4666183"/>
              <a:gd name="connsiteY5" fmla="*/ 927216 h 6172200"/>
              <a:gd name="connsiteX6" fmla="*/ 4666079 w 4666183"/>
              <a:gd name="connsiteY6" fmla="*/ 1030757 h 6172200"/>
              <a:gd name="connsiteX7" fmla="*/ 4666183 w 4666183"/>
              <a:gd name="connsiteY7" fmla="*/ 1028700 h 6172200"/>
              <a:gd name="connsiteX8" fmla="*/ 4666183 w 4666183"/>
              <a:gd name="connsiteY8" fmla="*/ 1032815 h 6172200"/>
              <a:gd name="connsiteX9" fmla="*/ 4666183 w 4666183"/>
              <a:gd name="connsiteY9" fmla="*/ 6172200 h 6172200"/>
              <a:gd name="connsiteX10" fmla="*/ 0 w 4666183"/>
              <a:gd name="connsiteY10" fmla="*/ 617220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66183" h="6172200">
                <a:moveTo>
                  <a:pt x="0" y="0"/>
                </a:moveTo>
                <a:lnTo>
                  <a:pt x="3633368" y="0"/>
                </a:lnTo>
                <a:lnTo>
                  <a:pt x="3637483" y="0"/>
                </a:lnTo>
                <a:lnTo>
                  <a:pt x="3635426" y="105"/>
                </a:lnTo>
                <a:lnTo>
                  <a:pt x="3738968" y="5333"/>
                </a:lnTo>
                <a:cubicBezTo>
                  <a:pt x="4225051" y="54697"/>
                  <a:pt x="4611487" y="441133"/>
                  <a:pt x="4660851" y="927216"/>
                </a:cubicBezTo>
                <a:lnTo>
                  <a:pt x="4666079" y="1030757"/>
                </a:lnTo>
                <a:lnTo>
                  <a:pt x="4666183" y="1028700"/>
                </a:lnTo>
                <a:lnTo>
                  <a:pt x="4666183" y="1032815"/>
                </a:lnTo>
                <a:lnTo>
                  <a:pt x="4666183" y="6172200"/>
                </a:lnTo>
                <a:lnTo>
                  <a:pt x="0" y="6172200"/>
                </a:lnTo>
                <a:close/>
              </a:path>
            </a:pathLst>
          </a:custGeom>
          <a:solidFill>
            <a:schemeClr val="tx1">
              <a:lumMod val="95000"/>
            </a:schemeClr>
          </a:solidFill>
        </p:spPr>
        <p:txBody>
          <a:bodyPr vert="horz" wrap="square" lIns="0" tIns="0" rIns="0" bIns="0" rtlCol="0" anchor="ctr">
            <a:noAutofit/>
          </a:bodyPr>
          <a:lstStyle>
            <a:lvl1pPr algn="ctr">
              <a:defRPr lang="en-US" sz="1200" b="0" baseline="0" dirty="0">
                <a:solidFill>
                  <a:schemeClr val="bg1"/>
                </a:solidFill>
              </a:defRPr>
            </a:lvl1pPr>
          </a:lstStyle>
          <a:p>
            <a:pPr lvl="0"/>
            <a:r>
              <a:rPr lang="en-US" noProof="0" dirty="0"/>
              <a:t>Click icon to add picture</a:t>
            </a:r>
          </a:p>
        </p:txBody>
      </p:sp>
      <p:sp>
        <p:nvSpPr>
          <p:cNvPr id="48" name="Freeform: Shape 47">
            <a:extLst>
              <a:ext uri="{FF2B5EF4-FFF2-40B4-BE49-F238E27FC236}">
                <a16:creationId xmlns:a16="http://schemas.microsoft.com/office/drawing/2014/main" id="{0FA6559E-A6EE-4F7A-BEF2-4452E56DC828}"/>
              </a:ext>
            </a:extLst>
          </p:cNvPr>
          <p:cNvSpPr/>
          <p:nvPr/>
        </p:nvSpPr>
        <p:spPr>
          <a:xfrm>
            <a:off x="0" y="4447239"/>
            <a:ext cx="1309302" cy="2410763"/>
          </a:xfrm>
          <a:custGeom>
            <a:avLst/>
            <a:gdLst>
              <a:gd name="connsiteX0" fmla="*/ 0 w 1745736"/>
              <a:gd name="connsiteY0" fmla="*/ 0 h 2410763"/>
              <a:gd name="connsiteX1" fmla="*/ 1745736 w 1745736"/>
              <a:gd name="connsiteY1" fmla="*/ 2410763 h 2410763"/>
              <a:gd name="connsiteX2" fmla="*/ 0 w 1745736"/>
              <a:gd name="connsiteY2" fmla="*/ 2410763 h 2410763"/>
            </a:gdLst>
            <a:ahLst/>
            <a:cxnLst>
              <a:cxn ang="0">
                <a:pos x="connsiteX0" y="connsiteY0"/>
              </a:cxn>
              <a:cxn ang="0">
                <a:pos x="connsiteX1" y="connsiteY1"/>
              </a:cxn>
              <a:cxn ang="0">
                <a:pos x="connsiteX2" y="connsiteY2"/>
              </a:cxn>
            </a:cxnLst>
            <a:rect l="l" t="t" r="r" b="b"/>
            <a:pathLst>
              <a:path w="1745736" h="2410763">
                <a:moveTo>
                  <a:pt x="0" y="0"/>
                </a:moveTo>
                <a:lnTo>
                  <a:pt x="1745736" y="2410763"/>
                </a:lnTo>
                <a:lnTo>
                  <a:pt x="0" y="2410763"/>
                </a:lnTo>
                <a:close/>
              </a:path>
            </a:pathLst>
          </a:custGeom>
          <a:solidFill>
            <a:schemeClr val="bg2">
              <a:alpha val="70000"/>
            </a:schemeClr>
          </a:solidFill>
          <a:ln w="9525" cap="flat">
            <a:noFill/>
            <a:prstDash val="solid"/>
            <a:miter/>
          </a:ln>
        </p:spPr>
        <p:txBody>
          <a:bodyPr wrap="square" rtlCol="0" anchor="ctr">
            <a:noAutofit/>
          </a:bodyPr>
          <a:lstStyle/>
          <a:p>
            <a:endParaRPr lang="en-US" sz="1350" dirty="0"/>
          </a:p>
        </p:txBody>
      </p:sp>
      <p:sp>
        <p:nvSpPr>
          <p:cNvPr id="46" name="Freeform: Shape 45">
            <a:extLst>
              <a:ext uri="{FF2B5EF4-FFF2-40B4-BE49-F238E27FC236}">
                <a16:creationId xmlns:a16="http://schemas.microsoft.com/office/drawing/2014/main" id="{38C3A638-067D-4C72-A84C-E9F38B40D89B}"/>
              </a:ext>
            </a:extLst>
          </p:cNvPr>
          <p:cNvSpPr/>
          <p:nvPr/>
        </p:nvSpPr>
        <p:spPr>
          <a:xfrm>
            <a:off x="0" y="2"/>
            <a:ext cx="1307776" cy="2399681"/>
          </a:xfrm>
          <a:custGeom>
            <a:avLst/>
            <a:gdLst>
              <a:gd name="connsiteX0" fmla="*/ 0 w 1743701"/>
              <a:gd name="connsiteY0" fmla="*/ 0 h 2399681"/>
              <a:gd name="connsiteX1" fmla="*/ 1743701 w 1743701"/>
              <a:gd name="connsiteY1" fmla="*/ 0 h 2399681"/>
              <a:gd name="connsiteX2" fmla="*/ 0 w 1743701"/>
              <a:gd name="connsiteY2" fmla="*/ 2399681 h 2399681"/>
            </a:gdLst>
            <a:ahLst/>
            <a:cxnLst>
              <a:cxn ang="0">
                <a:pos x="connsiteX0" y="connsiteY0"/>
              </a:cxn>
              <a:cxn ang="0">
                <a:pos x="connsiteX1" y="connsiteY1"/>
              </a:cxn>
              <a:cxn ang="0">
                <a:pos x="connsiteX2" y="connsiteY2"/>
              </a:cxn>
            </a:cxnLst>
            <a:rect l="l" t="t" r="r" b="b"/>
            <a:pathLst>
              <a:path w="1743701" h="2399681">
                <a:moveTo>
                  <a:pt x="0" y="0"/>
                </a:moveTo>
                <a:lnTo>
                  <a:pt x="1743701" y="0"/>
                </a:lnTo>
                <a:lnTo>
                  <a:pt x="0" y="2399681"/>
                </a:lnTo>
                <a:close/>
              </a:path>
            </a:pathLst>
          </a:custGeom>
          <a:solidFill>
            <a:schemeClr val="bg2">
              <a:alpha val="70000"/>
            </a:schemeClr>
          </a:solidFill>
          <a:ln w="9525" cap="flat">
            <a:noFill/>
            <a:prstDash val="solid"/>
            <a:miter/>
          </a:ln>
        </p:spPr>
        <p:txBody>
          <a:bodyPr wrap="square" rtlCol="0" anchor="ctr">
            <a:noAutofit/>
          </a:bodyPr>
          <a:lstStyle/>
          <a:p>
            <a:endParaRPr lang="en-US" sz="1350" dirty="0"/>
          </a:p>
        </p:txBody>
      </p:sp>
    </p:spTree>
    <p:extLst>
      <p:ext uri="{BB962C8B-B14F-4D97-AF65-F5344CB8AC3E}">
        <p14:creationId xmlns:p14="http://schemas.microsoft.com/office/powerpoint/2010/main" val="257715492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FBAE40"/>
          </p15:clr>
        </p15:guide>
        <p15:guide id="2" orient="horz" pos="144">
          <p15:clr>
            <a:srgbClr val="FBAE40"/>
          </p15:clr>
        </p15:guide>
        <p15:guide id="3" orient="horz" pos="3744">
          <p15:clr>
            <a:srgbClr val="FBAE40"/>
          </p15:clr>
        </p15:guide>
        <p15:guide id="4" pos="108">
          <p15:clr>
            <a:srgbClr val="FBAE40"/>
          </p15:clr>
        </p15:guide>
        <p15:guide id="5" pos="216">
          <p15:clr>
            <a:srgbClr val="FBAE40"/>
          </p15:clr>
        </p15:guide>
        <p15:guide id="8" pos="3258">
          <p15:clr>
            <a:srgbClr val="FBAE40"/>
          </p15:clr>
        </p15:guide>
        <p15:guide id="9" pos="3150">
          <p15:clr>
            <a:srgbClr val="FBAE40"/>
          </p15:clr>
        </p15:guide>
        <p15:guide id="10" pos="3042">
          <p15:clr>
            <a:srgbClr val="FBAE40"/>
          </p15:clr>
        </p15:guide>
        <p15:guide id="11" pos="5652">
          <p15:clr>
            <a:srgbClr val="FBAE40"/>
          </p15:clr>
        </p15:guide>
        <p15:guide id="12" pos="5544">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Cover Slide 5">
    <p:bg>
      <p:bgRef idx="1001">
        <a:schemeClr val="bg1"/>
      </p:bgRef>
    </p:bg>
    <p:spTree>
      <p:nvGrpSpPr>
        <p:cNvPr id="1" name=""/>
        <p:cNvGrpSpPr/>
        <p:nvPr/>
      </p:nvGrpSpPr>
      <p:grpSpPr>
        <a:xfrm>
          <a:off x="0" y="0"/>
          <a:ext cx="0" cy="0"/>
          <a:chOff x="0" y="0"/>
          <a:chExt cx="0" cy="0"/>
        </a:xfrm>
      </p:grpSpPr>
      <p:sp>
        <p:nvSpPr>
          <p:cNvPr id="68" name="Picture Placeholder 2">
            <a:extLst>
              <a:ext uri="{FF2B5EF4-FFF2-40B4-BE49-F238E27FC236}">
                <a16:creationId xmlns:a16="http://schemas.microsoft.com/office/drawing/2014/main" id="{B3893579-91D2-254C-B20E-8F23C13B839D}"/>
              </a:ext>
            </a:extLst>
          </p:cNvPr>
          <p:cNvSpPr>
            <a:spLocks noGrp="1"/>
          </p:cNvSpPr>
          <p:nvPr>
            <p:ph type="pic" sz="quarter" idx="31"/>
          </p:nvPr>
        </p:nvSpPr>
        <p:spPr>
          <a:xfrm>
            <a:off x="-1" y="0"/>
            <a:ext cx="2060448" cy="2273808"/>
          </a:xfrm>
          <a:solidFill>
            <a:schemeClr val="bg1">
              <a:lumMod val="95000"/>
            </a:schemeClr>
          </a:solidFill>
        </p:spPr>
        <p:txBody>
          <a:bodyPr anchor="ctr">
            <a:normAutofit/>
          </a:bodyPr>
          <a:lstStyle>
            <a:lvl1pPr marL="0" indent="0" algn="ctr">
              <a:buNone/>
              <a:defRPr sz="1200" b="0" baseline="0">
                <a:solidFill>
                  <a:schemeClr val="tx1"/>
                </a:solidFill>
                <a:latin typeface="+mj-lt"/>
              </a:defRPr>
            </a:lvl1pPr>
          </a:lstStyle>
          <a:p>
            <a:pPr lvl="0"/>
            <a:r>
              <a:rPr lang="en-US" noProof="0" dirty="0"/>
              <a:t>Click icon to add picture</a:t>
            </a:r>
          </a:p>
        </p:txBody>
      </p:sp>
      <p:sp>
        <p:nvSpPr>
          <p:cNvPr id="69" name="Picture Placeholder 2">
            <a:extLst>
              <a:ext uri="{FF2B5EF4-FFF2-40B4-BE49-F238E27FC236}">
                <a16:creationId xmlns:a16="http://schemas.microsoft.com/office/drawing/2014/main" id="{68DFFF5C-C576-FB47-A6E6-DF31C36642BD}"/>
              </a:ext>
            </a:extLst>
          </p:cNvPr>
          <p:cNvSpPr>
            <a:spLocks noGrp="1"/>
          </p:cNvSpPr>
          <p:nvPr>
            <p:ph type="pic" sz="quarter" idx="32"/>
          </p:nvPr>
        </p:nvSpPr>
        <p:spPr>
          <a:xfrm>
            <a:off x="-1" y="4584192"/>
            <a:ext cx="2060448" cy="2273808"/>
          </a:xfrm>
          <a:solidFill>
            <a:schemeClr val="bg1">
              <a:lumMod val="95000"/>
            </a:schemeClr>
          </a:solidFill>
        </p:spPr>
        <p:txBody>
          <a:bodyPr anchor="ctr">
            <a:normAutofit/>
          </a:bodyPr>
          <a:lstStyle>
            <a:lvl1pPr marL="0" indent="0" algn="ctr">
              <a:buNone/>
              <a:defRPr sz="1200" b="0" baseline="0">
                <a:solidFill>
                  <a:schemeClr val="tx1"/>
                </a:solidFill>
                <a:latin typeface="+mj-lt"/>
              </a:defRPr>
            </a:lvl1pPr>
          </a:lstStyle>
          <a:p>
            <a:pPr lvl="0"/>
            <a:r>
              <a:rPr lang="en-US" noProof="0" dirty="0"/>
              <a:t>Click icon to add picture</a:t>
            </a:r>
          </a:p>
        </p:txBody>
      </p:sp>
      <p:sp>
        <p:nvSpPr>
          <p:cNvPr id="70" name="Picture Placeholder 2">
            <a:extLst>
              <a:ext uri="{FF2B5EF4-FFF2-40B4-BE49-F238E27FC236}">
                <a16:creationId xmlns:a16="http://schemas.microsoft.com/office/drawing/2014/main" id="{0674A712-B576-2641-B3F5-C5D67F02618C}"/>
              </a:ext>
            </a:extLst>
          </p:cNvPr>
          <p:cNvSpPr>
            <a:spLocks noGrp="1"/>
          </p:cNvSpPr>
          <p:nvPr>
            <p:ph type="pic" sz="quarter" idx="33"/>
          </p:nvPr>
        </p:nvSpPr>
        <p:spPr>
          <a:xfrm>
            <a:off x="-1" y="2273808"/>
            <a:ext cx="2060448" cy="2310384"/>
          </a:xfrm>
          <a:solidFill>
            <a:schemeClr val="bg1">
              <a:lumMod val="95000"/>
            </a:schemeClr>
          </a:solidFill>
        </p:spPr>
        <p:txBody>
          <a:bodyPr anchor="ctr">
            <a:normAutofit/>
          </a:bodyPr>
          <a:lstStyle>
            <a:lvl1pPr marL="0" indent="0" algn="ctr">
              <a:buNone/>
              <a:defRPr sz="1200" b="0" baseline="0">
                <a:solidFill>
                  <a:schemeClr val="tx1"/>
                </a:solidFill>
                <a:latin typeface="+mj-lt"/>
              </a:defRPr>
            </a:lvl1pPr>
          </a:lstStyle>
          <a:p>
            <a:pPr lvl="0"/>
            <a:r>
              <a:rPr lang="en-US" noProof="0" dirty="0"/>
              <a:t>Click icon to add picture</a:t>
            </a:r>
          </a:p>
        </p:txBody>
      </p:sp>
      <p:sp>
        <p:nvSpPr>
          <p:cNvPr id="71" name="Picture Placeholder 2">
            <a:extLst>
              <a:ext uri="{FF2B5EF4-FFF2-40B4-BE49-F238E27FC236}">
                <a16:creationId xmlns:a16="http://schemas.microsoft.com/office/drawing/2014/main" id="{328A3B26-0B11-F34E-B08F-8436482F40AE}"/>
              </a:ext>
            </a:extLst>
          </p:cNvPr>
          <p:cNvSpPr>
            <a:spLocks noGrp="1"/>
          </p:cNvSpPr>
          <p:nvPr>
            <p:ph type="pic" sz="quarter" idx="34"/>
          </p:nvPr>
        </p:nvSpPr>
        <p:spPr>
          <a:xfrm>
            <a:off x="7083552" y="0"/>
            <a:ext cx="2060448" cy="2273808"/>
          </a:xfrm>
          <a:solidFill>
            <a:schemeClr val="bg1">
              <a:lumMod val="95000"/>
            </a:schemeClr>
          </a:solidFill>
        </p:spPr>
        <p:txBody>
          <a:bodyPr anchor="ctr">
            <a:normAutofit/>
          </a:bodyPr>
          <a:lstStyle>
            <a:lvl1pPr marL="0" indent="0" algn="ctr">
              <a:buNone/>
              <a:defRPr sz="1200" b="0" baseline="0">
                <a:solidFill>
                  <a:schemeClr val="tx1"/>
                </a:solidFill>
                <a:latin typeface="+mj-lt"/>
              </a:defRPr>
            </a:lvl1pPr>
          </a:lstStyle>
          <a:p>
            <a:pPr lvl="0"/>
            <a:r>
              <a:rPr lang="en-US" noProof="0" dirty="0"/>
              <a:t>Click icon to add picture</a:t>
            </a:r>
          </a:p>
        </p:txBody>
      </p:sp>
      <p:sp>
        <p:nvSpPr>
          <p:cNvPr id="72" name="Picture Placeholder 2">
            <a:extLst>
              <a:ext uri="{FF2B5EF4-FFF2-40B4-BE49-F238E27FC236}">
                <a16:creationId xmlns:a16="http://schemas.microsoft.com/office/drawing/2014/main" id="{7B825D32-817B-BB45-AB47-C6671013BF37}"/>
              </a:ext>
            </a:extLst>
          </p:cNvPr>
          <p:cNvSpPr>
            <a:spLocks noGrp="1"/>
          </p:cNvSpPr>
          <p:nvPr>
            <p:ph type="pic" sz="quarter" idx="35"/>
          </p:nvPr>
        </p:nvSpPr>
        <p:spPr>
          <a:xfrm>
            <a:off x="7083552" y="4584192"/>
            <a:ext cx="2060448" cy="2273808"/>
          </a:xfrm>
          <a:solidFill>
            <a:schemeClr val="bg1">
              <a:lumMod val="95000"/>
            </a:schemeClr>
          </a:solidFill>
        </p:spPr>
        <p:txBody>
          <a:bodyPr anchor="ctr">
            <a:normAutofit/>
          </a:bodyPr>
          <a:lstStyle>
            <a:lvl1pPr marL="0" indent="0" algn="ctr">
              <a:buNone/>
              <a:defRPr sz="1200" b="0" baseline="0">
                <a:solidFill>
                  <a:schemeClr val="tx1"/>
                </a:solidFill>
                <a:latin typeface="+mj-lt"/>
              </a:defRPr>
            </a:lvl1pPr>
          </a:lstStyle>
          <a:p>
            <a:pPr lvl="0"/>
            <a:r>
              <a:rPr lang="en-US" noProof="0" dirty="0"/>
              <a:t>Click icon to add picture</a:t>
            </a:r>
          </a:p>
        </p:txBody>
      </p:sp>
      <p:sp>
        <p:nvSpPr>
          <p:cNvPr id="74" name="Picture Placeholder 2">
            <a:extLst>
              <a:ext uri="{FF2B5EF4-FFF2-40B4-BE49-F238E27FC236}">
                <a16:creationId xmlns:a16="http://schemas.microsoft.com/office/drawing/2014/main" id="{98EC7B97-05E7-7A4E-88DB-DED59D401E0E}"/>
              </a:ext>
            </a:extLst>
          </p:cNvPr>
          <p:cNvSpPr>
            <a:spLocks noGrp="1"/>
          </p:cNvSpPr>
          <p:nvPr>
            <p:ph type="pic" sz="quarter" idx="36"/>
          </p:nvPr>
        </p:nvSpPr>
        <p:spPr>
          <a:xfrm>
            <a:off x="7083552" y="2273808"/>
            <a:ext cx="2060448" cy="2310384"/>
          </a:xfrm>
          <a:solidFill>
            <a:schemeClr val="bg1">
              <a:lumMod val="95000"/>
            </a:schemeClr>
          </a:solidFill>
        </p:spPr>
        <p:txBody>
          <a:bodyPr anchor="ctr">
            <a:normAutofit/>
          </a:bodyPr>
          <a:lstStyle>
            <a:lvl1pPr marL="0" indent="0" algn="ctr">
              <a:buNone/>
              <a:defRPr sz="1200" b="0" baseline="0">
                <a:solidFill>
                  <a:schemeClr val="tx1"/>
                </a:solidFill>
                <a:latin typeface="+mj-lt"/>
              </a:defRPr>
            </a:lvl1pPr>
          </a:lstStyle>
          <a:p>
            <a:pPr lvl="0"/>
            <a:r>
              <a:rPr lang="en-US" noProof="0" dirty="0"/>
              <a:t>Click icon to add picture</a:t>
            </a:r>
          </a:p>
        </p:txBody>
      </p:sp>
      <p:sp>
        <p:nvSpPr>
          <p:cNvPr id="80" name="Text Placeholder 2">
            <a:extLst>
              <a:ext uri="{FF2B5EF4-FFF2-40B4-BE49-F238E27FC236}">
                <a16:creationId xmlns:a16="http://schemas.microsoft.com/office/drawing/2014/main" id="{0B6FD433-6B1E-4EF2-8E33-BA5EEE72DDCA}"/>
              </a:ext>
            </a:extLst>
          </p:cNvPr>
          <p:cNvSpPr>
            <a:spLocks noGrp="1"/>
          </p:cNvSpPr>
          <p:nvPr>
            <p:ph idx="37" hasCustomPrompt="1"/>
          </p:nvPr>
        </p:nvSpPr>
        <p:spPr>
          <a:xfrm>
            <a:off x="2400300" y="2262655"/>
            <a:ext cx="4343400" cy="2332690"/>
          </a:xfrm>
          <a:prstGeom prst="rect">
            <a:avLst/>
          </a:prstGeom>
        </p:spPr>
        <p:txBody>
          <a:bodyPr vert="horz" wrap="square" lIns="0" tIns="0" rIns="0" bIns="0" rtlCol="0" anchor="ctr" anchorCtr="0">
            <a:spAutoFit/>
          </a:bodyPr>
          <a:lstStyle>
            <a:lvl1pPr algn="ctr">
              <a:lnSpc>
                <a:spcPct val="85000"/>
              </a:lnSpc>
              <a:spcAft>
                <a:spcPts val="600"/>
              </a:spcAft>
              <a:defRPr sz="2500" b="0" i="1" spc="-80" baseline="0">
                <a:solidFill>
                  <a:schemeClr val="bg2"/>
                </a:solidFill>
              </a:defRPr>
            </a:lvl1pPr>
            <a:lvl2pPr algn="ctr">
              <a:lnSpc>
                <a:spcPct val="85000"/>
              </a:lnSpc>
              <a:spcAft>
                <a:spcPts val="600"/>
              </a:spcAft>
              <a:defRPr sz="3200" b="0" i="1" spc="-100" baseline="0">
                <a:solidFill>
                  <a:schemeClr val="bg2"/>
                </a:solidFill>
              </a:defRPr>
            </a:lvl2pPr>
            <a:lvl3pPr algn="ctr">
              <a:lnSpc>
                <a:spcPct val="85000"/>
              </a:lnSpc>
              <a:spcAft>
                <a:spcPts val="600"/>
              </a:spcAft>
              <a:defRPr sz="2700" b="0" i="1" spc="-150">
                <a:solidFill>
                  <a:schemeClr val="bg2"/>
                </a:solidFill>
              </a:defRPr>
            </a:lvl3pPr>
            <a:lvl4pPr marL="0" indent="0" algn="ctr">
              <a:buNone/>
              <a:defRPr sz="2000" spc="-80" baseline="0">
                <a:solidFill>
                  <a:schemeClr val="accent1"/>
                </a:solidFill>
              </a:defRPr>
            </a:lvl4pPr>
            <a:lvl5pPr marL="2286" indent="0" algn="ctr">
              <a:buClr>
                <a:schemeClr val="tx2"/>
              </a:buClr>
              <a:buFontTx/>
              <a:buNone/>
              <a:defRPr sz="1400" spc="225" baseline="0">
                <a:solidFill>
                  <a:schemeClr val="accent1"/>
                </a:solidFill>
              </a:defRPr>
            </a:lvl5pPr>
          </a:lstStyle>
          <a:p>
            <a:pPr lvl="0"/>
            <a:r>
              <a:rPr lang="en-US"/>
              <a:t>Click to Edit </a:t>
            </a:r>
            <a:br>
              <a:rPr lang="en-US"/>
            </a:br>
            <a:r>
              <a:rPr lang="en-US"/>
              <a:t>Master Title Style</a:t>
            </a:r>
          </a:p>
          <a:p>
            <a:pPr lvl="1"/>
            <a:r>
              <a:rPr lang="en-US"/>
              <a:t>Second level</a:t>
            </a:r>
          </a:p>
          <a:p>
            <a:pPr lvl="2"/>
            <a:r>
              <a:rPr lang="en-US"/>
              <a:t>Third Level</a:t>
            </a:r>
          </a:p>
          <a:p>
            <a:pPr lvl="3"/>
            <a:r>
              <a:rPr lang="en-US"/>
              <a:t>Fourth level</a:t>
            </a:r>
          </a:p>
          <a:p>
            <a:pPr lvl="4"/>
            <a:r>
              <a:rPr lang="en-US"/>
              <a:t>Fifth level</a:t>
            </a:r>
          </a:p>
        </p:txBody>
      </p:sp>
      <p:grpSp>
        <p:nvGrpSpPr>
          <p:cNvPr id="11" name="Group 10">
            <a:extLst>
              <a:ext uri="{FF2B5EF4-FFF2-40B4-BE49-F238E27FC236}">
                <a16:creationId xmlns:a16="http://schemas.microsoft.com/office/drawing/2014/main" id="{F7E46A6A-7759-4B13-A8FB-4FF8335DA518}"/>
              </a:ext>
            </a:extLst>
          </p:cNvPr>
          <p:cNvGrpSpPr>
            <a:grpSpLocks noChangeAspect="1"/>
          </p:cNvGrpSpPr>
          <p:nvPr/>
        </p:nvGrpSpPr>
        <p:grpSpPr>
          <a:xfrm>
            <a:off x="3219502" y="457200"/>
            <a:ext cx="2704997" cy="457199"/>
            <a:chOff x="2931072" y="-829430"/>
            <a:chExt cx="6003607" cy="761048"/>
          </a:xfrm>
        </p:grpSpPr>
        <p:sp>
          <p:nvSpPr>
            <p:cNvPr id="12" name="Freeform: Shape 11">
              <a:extLst>
                <a:ext uri="{FF2B5EF4-FFF2-40B4-BE49-F238E27FC236}">
                  <a16:creationId xmlns:a16="http://schemas.microsoft.com/office/drawing/2014/main" id="{1E52E071-1D82-48C8-83D7-E3BB83318545}"/>
                </a:ext>
              </a:extLst>
            </p:cNvPr>
            <p:cNvSpPr/>
            <p:nvPr/>
          </p:nvSpPr>
          <p:spPr>
            <a:xfrm>
              <a:off x="8294599" y="-826572"/>
              <a:ext cx="640080" cy="758190"/>
            </a:xfrm>
            <a:custGeom>
              <a:avLst/>
              <a:gdLst>
                <a:gd name="connsiteX0" fmla="*/ 100965 w 640080"/>
                <a:gd name="connsiteY0" fmla="*/ 493395 h 758190"/>
                <a:gd name="connsiteX1" fmla="*/ 318135 w 640080"/>
                <a:gd name="connsiteY1" fmla="*/ 597218 h 758190"/>
                <a:gd name="connsiteX2" fmla="*/ 455295 w 640080"/>
                <a:gd name="connsiteY2" fmla="*/ 531495 h 758190"/>
                <a:gd name="connsiteX3" fmla="*/ 312420 w 640080"/>
                <a:gd name="connsiteY3" fmla="*/ 452438 h 758190"/>
                <a:gd name="connsiteX4" fmla="*/ 44768 w 640080"/>
                <a:gd name="connsiteY4" fmla="*/ 224790 h 758190"/>
                <a:gd name="connsiteX5" fmla="*/ 355283 w 640080"/>
                <a:gd name="connsiteY5" fmla="*/ 0 h 758190"/>
                <a:gd name="connsiteX6" fmla="*/ 625793 w 640080"/>
                <a:gd name="connsiteY6" fmla="*/ 88583 h 758190"/>
                <a:gd name="connsiteX7" fmla="*/ 534353 w 640080"/>
                <a:gd name="connsiteY7" fmla="*/ 221932 h 758190"/>
                <a:gd name="connsiteX8" fmla="*/ 355283 w 640080"/>
                <a:gd name="connsiteY8" fmla="*/ 160020 h 758190"/>
                <a:gd name="connsiteX9" fmla="*/ 224790 w 640080"/>
                <a:gd name="connsiteY9" fmla="*/ 228600 h 758190"/>
                <a:gd name="connsiteX10" fmla="*/ 395288 w 640080"/>
                <a:gd name="connsiteY10" fmla="*/ 309563 h 758190"/>
                <a:gd name="connsiteX11" fmla="*/ 640080 w 640080"/>
                <a:gd name="connsiteY11" fmla="*/ 536257 h 758190"/>
                <a:gd name="connsiteX12" fmla="*/ 325755 w 640080"/>
                <a:gd name="connsiteY12" fmla="*/ 758190 h 758190"/>
                <a:gd name="connsiteX13" fmla="*/ 0 w 640080"/>
                <a:gd name="connsiteY13" fmla="*/ 627697 h 758190"/>
                <a:gd name="connsiteX14" fmla="*/ 100965 w 640080"/>
                <a:gd name="connsiteY14" fmla="*/ 493395 h 75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0080" h="758190">
                  <a:moveTo>
                    <a:pt x="100965" y="493395"/>
                  </a:moveTo>
                  <a:cubicBezTo>
                    <a:pt x="100965" y="493395"/>
                    <a:pt x="197168" y="597218"/>
                    <a:pt x="318135" y="597218"/>
                  </a:cubicBezTo>
                  <a:cubicBezTo>
                    <a:pt x="392430" y="597218"/>
                    <a:pt x="455295" y="576263"/>
                    <a:pt x="455295" y="531495"/>
                  </a:cubicBezTo>
                  <a:cubicBezTo>
                    <a:pt x="455295" y="484822"/>
                    <a:pt x="421958" y="475297"/>
                    <a:pt x="312420" y="452438"/>
                  </a:cubicBezTo>
                  <a:cubicBezTo>
                    <a:pt x="169545" y="421957"/>
                    <a:pt x="44768" y="360997"/>
                    <a:pt x="44768" y="224790"/>
                  </a:cubicBezTo>
                  <a:cubicBezTo>
                    <a:pt x="44768" y="112395"/>
                    <a:pt x="157163" y="0"/>
                    <a:pt x="355283" y="0"/>
                  </a:cubicBezTo>
                  <a:cubicBezTo>
                    <a:pt x="518160" y="0"/>
                    <a:pt x="625793" y="88583"/>
                    <a:pt x="625793" y="88583"/>
                  </a:cubicBezTo>
                  <a:lnTo>
                    <a:pt x="534353" y="221932"/>
                  </a:lnTo>
                  <a:cubicBezTo>
                    <a:pt x="534353" y="221932"/>
                    <a:pt x="452438" y="160020"/>
                    <a:pt x="355283" y="160020"/>
                  </a:cubicBezTo>
                  <a:cubicBezTo>
                    <a:pt x="286703" y="160020"/>
                    <a:pt x="224790" y="183832"/>
                    <a:pt x="224790" y="228600"/>
                  </a:cubicBezTo>
                  <a:cubicBezTo>
                    <a:pt x="224790" y="272415"/>
                    <a:pt x="273368" y="282893"/>
                    <a:pt x="395288" y="309563"/>
                  </a:cubicBezTo>
                  <a:cubicBezTo>
                    <a:pt x="538163" y="340043"/>
                    <a:pt x="640080" y="386715"/>
                    <a:pt x="640080" y="536257"/>
                  </a:cubicBezTo>
                  <a:cubicBezTo>
                    <a:pt x="640080" y="659130"/>
                    <a:pt x="509588" y="758190"/>
                    <a:pt x="325755" y="758190"/>
                  </a:cubicBezTo>
                  <a:cubicBezTo>
                    <a:pt x="114300" y="758190"/>
                    <a:pt x="0" y="627697"/>
                    <a:pt x="0" y="627697"/>
                  </a:cubicBezTo>
                  <a:lnTo>
                    <a:pt x="100965" y="493395"/>
                  </a:lnTo>
                  <a:close/>
                </a:path>
              </a:pathLst>
            </a:custGeom>
            <a:solidFill>
              <a:schemeClr val="bg2"/>
            </a:solidFill>
            <a:ln w="9525" cap="flat">
              <a:noFill/>
              <a:prstDash val="solid"/>
              <a:miter/>
            </a:ln>
          </p:spPr>
          <p:txBody>
            <a:bodyPr rtlCol="0" anchor="ctr"/>
            <a:lstStyle/>
            <a:p>
              <a:endParaRPr lang="en-US" sz="1350" dirty="0"/>
            </a:p>
          </p:txBody>
        </p:sp>
        <p:sp>
          <p:nvSpPr>
            <p:cNvPr id="13" name="Freeform: Shape 12">
              <a:extLst>
                <a:ext uri="{FF2B5EF4-FFF2-40B4-BE49-F238E27FC236}">
                  <a16:creationId xmlns:a16="http://schemas.microsoft.com/office/drawing/2014/main" id="{597DA692-63B6-4FA7-AC7C-6174C277DED1}"/>
                </a:ext>
              </a:extLst>
            </p:cNvPr>
            <p:cNvSpPr/>
            <p:nvPr/>
          </p:nvSpPr>
          <p:spPr>
            <a:xfrm>
              <a:off x="7506882" y="-809427"/>
              <a:ext cx="649604" cy="737235"/>
            </a:xfrm>
            <a:custGeom>
              <a:avLst/>
              <a:gdLst>
                <a:gd name="connsiteX0" fmla="*/ 0 w 649604"/>
                <a:gd name="connsiteY0" fmla="*/ 465773 h 737235"/>
                <a:gd name="connsiteX1" fmla="*/ 0 w 649604"/>
                <a:gd name="connsiteY1" fmla="*/ 0 h 737235"/>
                <a:gd name="connsiteX2" fmla="*/ 181927 w 649604"/>
                <a:gd name="connsiteY2" fmla="*/ 0 h 737235"/>
                <a:gd name="connsiteX3" fmla="*/ 181927 w 649604"/>
                <a:gd name="connsiteY3" fmla="*/ 415290 h 737235"/>
                <a:gd name="connsiteX4" fmla="*/ 324802 w 649604"/>
                <a:gd name="connsiteY4" fmla="*/ 566737 h 737235"/>
                <a:gd name="connsiteX5" fmla="*/ 467677 w 649604"/>
                <a:gd name="connsiteY5" fmla="*/ 501015 h 737235"/>
                <a:gd name="connsiteX6" fmla="*/ 467677 w 649604"/>
                <a:gd name="connsiteY6" fmla="*/ 0 h 737235"/>
                <a:gd name="connsiteX7" fmla="*/ 649605 w 649604"/>
                <a:gd name="connsiteY7" fmla="*/ 0 h 737235"/>
                <a:gd name="connsiteX8" fmla="*/ 649605 w 649604"/>
                <a:gd name="connsiteY8" fmla="*/ 721043 h 737235"/>
                <a:gd name="connsiteX9" fmla="*/ 467677 w 649604"/>
                <a:gd name="connsiteY9" fmla="*/ 721043 h 737235"/>
                <a:gd name="connsiteX10" fmla="*/ 467677 w 649604"/>
                <a:gd name="connsiteY10" fmla="*/ 614362 h 737235"/>
                <a:gd name="connsiteX11" fmla="*/ 264795 w 649604"/>
                <a:gd name="connsiteY11" fmla="*/ 737235 h 737235"/>
                <a:gd name="connsiteX12" fmla="*/ 0 w 649604"/>
                <a:gd name="connsiteY12" fmla="*/ 465773 h 73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9604" h="737235">
                  <a:moveTo>
                    <a:pt x="0" y="465773"/>
                  </a:moveTo>
                  <a:lnTo>
                    <a:pt x="0" y="0"/>
                  </a:lnTo>
                  <a:lnTo>
                    <a:pt x="181927" y="0"/>
                  </a:lnTo>
                  <a:lnTo>
                    <a:pt x="181927" y="415290"/>
                  </a:lnTo>
                  <a:cubicBezTo>
                    <a:pt x="181927" y="521017"/>
                    <a:pt x="232410" y="566737"/>
                    <a:pt x="324802" y="566737"/>
                  </a:cubicBezTo>
                  <a:cubicBezTo>
                    <a:pt x="419100" y="566737"/>
                    <a:pt x="467677" y="501015"/>
                    <a:pt x="467677" y="501015"/>
                  </a:cubicBezTo>
                  <a:lnTo>
                    <a:pt x="467677" y="0"/>
                  </a:lnTo>
                  <a:lnTo>
                    <a:pt x="649605" y="0"/>
                  </a:lnTo>
                  <a:lnTo>
                    <a:pt x="649605" y="721043"/>
                  </a:lnTo>
                  <a:lnTo>
                    <a:pt x="467677" y="721043"/>
                  </a:lnTo>
                  <a:lnTo>
                    <a:pt x="467677" y="614362"/>
                  </a:lnTo>
                  <a:cubicBezTo>
                    <a:pt x="467677" y="614362"/>
                    <a:pt x="411480" y="737235"/>
                    <a:pt x="264795" y="737235"/>
                  </a:cubicBezTo>
                  <a:cubicBezTo>
                    <a:pt x="125730" y="737235"/>
                    <a:pt x="0" y="638175"/>
                    <a:pt x="0" y="465773"/>
                  </a:cubicBezTo>
                  <a:close/>
                </a:path>
              </a:pathLst>
            </a:custGeom>
            <a:solidFill>
              <a:schemeClr val="bg2"/>
            </a:solidFill>
            <a:ln w="9525" cap="flat">
              <a:noFill/>
              <a:prstDash val="solid"/>
              <a:miter/>
            </a:ln>
          </p:spPr>
          <p:txBody>
            <a:bodyPr rtlCol="0" anchor="ctr"/>
            <a:lstStyle/>
            <a:p>
              <a:endParaRPr lang="en-US" sz="1350" dirty="0"/>
            </a:p>
          </p:txBody>
        </p:sp>
        <p:sp>
          <p:nvSpPr>
            <p:cNvPr id="14" name="Freeform: Shape 13">
              <a:extLst>
                <a:ext uri="{FF2B5EF4-FFF2-40B4-BE49-F238E27FC236}">
                  <a16:creationId xmlns:a16="http://schemas.microsoft.com/office/drawing/2014/main" id="{BF544205-A5D2-490E-A15C-F46572BEAB2D}"/>
                </a:ext>
              </a:extLst>
            </p:cNvPr>
            <p:cNvSpPr/>
            <p:nvPr/>
          </p:nvSpPr>
          <p:spPr>
            <a:xfrm>
              <a:off x="6234341" y="-829430"/>
              <a:ext cx="1089660" cy="740092"/>
            </a:xfrm>
            <a:custGeom>
              <a:avLst/>
              <a:gdLst>
                <a:gd name="connsiteX0" fmla="*/ 1089660 w 1089660"/>
                <a:gd name="connsiteY0" fmla="*/ 276225 h 740092"/>
                <a:gd name="connsiteX1" fmla="*/ 1089660 w 1089660"/>
                <a:gd name="connsiteY1" fmla="*/ 740093 h 740092"/>
                <a:gd name="connsiteX2" fmla="*/ 906780 w 1089660"/>
                <a:gd name="connsiteY2" fmla="*/ 740093 h 740092"/>
                <a:gd name="connsiteX3" fmla="*/ 906780 w 1089660"/>
                <a:gd name="connsiteY3" fmla="*/ 323850 h 740092"/>
                <a:gd name="connsiteX4" fmla="*/ 777240 w 1089660"/>
                <a:gd name="connsiteY4" fmla="*/ 171450 h 740092"/>
                <a:gd name="connsiteX5" fmla="*/ 636270 w 1089660"/>
                <a:gd name="connsiteY5" fmla="*/ 226695 h 740092"/>
                <a:gd name="connsiteX6" fmla="*/ 636270 w 1089660"/>
                <a:gd name="connsiteY6" fmla="*/ 740093 h 740092"/>
                <a:gd name="connsiteX7" fmla="*/ 453390 w 1089660"/>
                <a:gd name="connsiteY7" fmla="*/ 740093 h 740092"/>
                <a:gd name="connsiteX8" fmla="*/ 453390 w 1089660"/>
                <a:gd name="connsiteY8" fmla="*/ 323850 h 740092"/>
                <a:gd name="connsiteX9" fmla="*/ 323850 w 1089660"/>
                <a:gd name="connsiteY9" fmla="*/ 171450 h 740092"/>
                <a:gd name="connsiteX10" fmla="*/ 182880 w 1089660"/>
                <a:gd name="connsiteY10" fmla="*/ 226695 h 740092"/>
                <a:gd name="connsiteX11" fmla="*/ 182880 w 1089660"/>
                <a:gd name="connsiteY11" fmla="*/ 740093 h 740092"/>
                <a:gd name="connsiteX12" fmla="*/ 0 w 1089660"/>
                <a:gd name="connsiteY12" fmla="*/ 740093 h 740092"/>
                <a:gd name="connsiteX13" fmla="*/ 0 w 1089660"/>
                <a:gd name="connsiteY13" fmla="*/ 19050 h 740092"/>
                <a:gd name="connsiteX14" fmla="*/ 182880 w 1089660"/>
                <a:gd name="connsiteY14" fmla="*/ 19050 h 740092"/>
                <a:gd name="connsiteX15" fmla="*/ 182880 w 1089660"/>
                <a:gd name="connsiteY15" fmla="*/ 123825 h 740092"/>
                <a:gd name="connsiteX16" fmla="*/ 382905 w 1089660"/>
                <a:gd name="connsiteY16" fmla="*/ 0 h 740092"/>
                <a:gd name="connsiteX17" fmla="*/ 606743 w 1089660"/>
                <a:gd name="connsiteY17" fmla="*/ 125730 h 740092"/>
                <a:gd name="connsiteX18" fmla="*/ 836295 w 1089660"/>
                <a:gd name="connsiteY18" fmla="*/ 0 h 740092"/>
                <a:gd name="connsiteX19" fmla="*/ 1089660 w 1089660"/>
                <a:gd name="connsiteY19" fmla="*/ 276225 h 740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89660" h="740092">
                  <a:moveTo>
                    <a:pt x="1089660" y="276225"/>
                  </a:moveTo>
                  <a:lnTo>
                    <a:pt x="1089660" y="740093"/>
                  </a:lnTo>
                  <a:lnTo>
                    <a:pt x="906780" y="740093"/>
                  </a:lnTo>
                  <a:lnTo>
                    <a:pt x="906780" y="323850"/>
                  </a:lnTo>
                  <a:cubicBezTo>
                    <a:pt x="906780" y="224790"/>
                    <a:pt x="868680" y="171450"/>
                    <a:pt x="777240" y="171450"/>
                  </a:cubicBezTo>
                  <a:cubicBezTo>
                    <a:pt x="681038" y="171450"/>
                    <a:pt x="636270" y="226695"/>
                    <a:pt x="636270" y="226695"/>
                  </a:cubicBezTo>
                  <a:lnTo>
                    <a:pt x="636270" y="740093"/>
                  </a:lnTo>
                  <a:lnTo>
                    <a:pt x="453390" y="740093"/>
                  </a:lnTo>
                  <a:lnTo>
                    <a:pt x="453390" y="323850"/>
                  </a:lnTo>
                  <a:cubicBezTo>
                    <a:pt x="453390" y="224790"/>
                    <a:pt x="415290" y="171450"/>
                    <a:pt x="323850" y="171450"/>
                  </a:cubicBezTo>
                  <a:cubicBezTo>
                    <a:pt x="227648" y="171450"/>
                    <a:pt x="182880" y="226695"/>
                    <a:pt x="182880" y="226695"/>
                  </a:cubicBezTo>
                  <a:lnTo>
                    <a:pt x="182880" y="740093"/>
                  </a:lnTo>
                  <a:lnTo>
                    <a:pt x="0" y="740093"/>
                  </a:lnTo>
                  <a:lnTo>
                    <a:pt x="0" y="19050"/>
                  </a:lnTo>
                  <a:lnTo>
                    <a:pt x="182880" y="19050"/>
                  </a:lnTo>
                  <a:lnTo>
                    <a:pt x="182880" y="123825"/>
                  </a:lnTo>
                  <a:cubicBezTo>
                    <a:pt x="182880" y="123825"/>
                    <a:pt x="235268" y="0"/>
                    <a:pt x="382905" y="0"/>
                  </a:cubicBezTo>
                  <a:cubicBezTo>
                    <a:pt x="556260" y="0"/>
                    <a:pt x="606743" y="125730"/>
                    <a:pt x="606743" y="125730"/>
                  </a:cubicBezTo>
                  <a:cubicBezTo>
                    <a:pt x="606743" y="125730"/>
                    <a:pt x="667703" y="0"/>
                    <a:pt x="836295" y="0"/>
                  </a:cubicBezTo>
                  <a:cubicBezTo>
                    <a:pt x="982980" y="1905"/>
                    <a:pt x="1089660" y="102870"/>
                    <a:pt x="1089660" y="276225"/>
                  </a:cubicBezTo>
                  <a:close/>
                </a:path>
              </a:pathLst>
            </a:custGeom>
            <a:solidFill>
              <a:schemeClr val="bg2"/>
            </a:solidFill>
            <a:ln w="9525" cap="flat">
              <a:noFill/>
              <a:prstDash val="solid"/>
              <a:miter/>
            </a:ln>
          </p:spPr>
          <p:txBody>
            <a:bodyPr rtlCol="0" anchor="ctr"/>
            <a:lstStyle/>
            <a:p>
              <a:endParaRPr lang="en-US" sz="1350" dirty="0"/>
            </a:p>
          </p:txBody>
        </p:sp>
        <p:sp>
          <p:nvSpPr>
            <p:cNvPr id="15" name="Freeform: Shape 14">
              <a:extLst>
                <a:ext uri="{FF2B5EF4-FFF2-40B4-BE49-F238E27FC236}">
                  <a16:creationId xmlns:a16="http://schemas.microsoft.com/office/drawing/2014/main" id="{615E96FC-E771-4808-8D22-ADA7F96AD4F1}"/>
                </a:ext>
              </a:extLst>
            </p:cNvPr>
            <p:cNvSpPr/>
            <p:nvPr/>
          </p:nvSpPr>
          <p:spPr>
            <a:xfrm>
              <a:off x="5841912" y="-809427"/>
              <a:ext cx="182879" cy="721042"/>
            </a:xfrm>
            <a:custGeom>
              <a:avLst/>
              <a:gdLst>
                <a:gd name="connsiteX0" fmla="*/ 0 w 182879"/>
                <a:gd name="connsiteY0" fmla="*/ 0 h 721042"/>
                <a:gd name="connsiteX1" fmla="*/ 182880 w 182879"/>
                <a:gd name="connsiteY1" fmla="*/ 0 h 721042"/>
                <a:gd name="connsiteX2" fmla="*/ 182880 w 182879"/>
                <a:gd name="connsiteY2" fmla="*/ 721043 h 721042"/>
                <a:gd name="connsiteX3" fmla="*/ 0 w 182879"/>
                <a:gd name="connsiteY3" fmla="*/ 721043 h 721042"/>
              </a:gdLst>
              <a:ahLst/>
              <a:cxnLst>
                <a:cxn ang="0">
                  <a:pos x="connsiteX0" y="connsiteY0"/>
                </a:cxn>
                <a:cxn ang="0">
                  <a:pos x="connsiteX1" y="connsiteY1"/>
                </a:cxn>
                <a:cxn ang="0">
                  <a:pos x="connsiteX2" y="connsiteY2"/>
                </a:cxn>
                <a:cxn ang="0">
                  <a:pos x="connsiteX3" y="connsiteY3"/>
                </a:cxn>
              </a:cxnLst>
              <a:rect l="l" t="t" r="r" b="b"/>
              <a:pathLst>
                <a:path w="182879" h="721042">
                  <a:moveTo>
                    <a:pt x="0" y="0"/>
                  </a:moveTo>
                  <a:lnTo>
                    <a:pt x="182880" y="0"/>
                  </a:lnTo>
                  <a:lnTo>
                    <a:pt x="182880" y="721043"/>
                  </a:lnTo>
                  <a:lnTo>
                    <a:pt x="0" y="721043"/>
                  </a:lnTo>
                  <a:close/>
                </a:path>
              </a:pathLst>
            </a:custGeom>
            <a:solidFill>
              <a:schemeClr val="bg2"/>
            </a:solidFill>
            <a:ln w="9525" cap="flat">
              <a:noFill/>
              <a:prstDash val="solid"/>
              <a:miter/>
            </a:ln>
          </p:spPr>
          <p:txBody>
            <a:bodyPr rtlCol="0" anchor="ctr"/>
            <a:lstStyle/>
            <a:p>
              <a:endParaRPr lang="en-US" sz="1350" dirty="0"/>
            </a:p>
          </p:txBody>
        </p:sp>
        <p:sp>
          <p:nvSpPr>
            <p:cNvPr id="16" name="Freeform: Shape 15">
              <a:extLst>
                <a:ext uri="{FF2B5EF4-FFF2-40B4-BE49-F238E27FC236}">
                  <a16:creationId xmlns:a16="http://schemas.microsoft.com/office/drawing/2014/main" id="{9A698C94-5D0E-4B27-9252-70243AACB982}"/>
                </a:ext>
              </a:extLst>
            </p:cNvPr>
            <p:cNvSpPr/>
            <p:nvPr/>
          </p:nvSpPr>
          <p:spPr>
            <a:xfrm>
              <a:off x="5406619" y="-365563"/>
              <a:ext cx="306705" cy="276225"/>
            </a:xfrm>
            <a:custGeom>
              <a:avLst/>
              <a:gdLst>
                <a:gd name="connsiteX0" fmla="*/ 106680 w 306705"/>
                <a:gd name="connsiteY0" fmla="*/ 0 h 276225"/>
                <a:gd name="connsiteX1" fmla="*/ 306705 w 306705"/>
                <a:gd name="connsiteY1" fmla="*/ 276225 h 276225"/>
                <a:gd name="connsiteX2" fmla="*/ 93345 w 306705"/>
                <a:gd name="connsiteY2" fmla="*/ 276225 h 276225"/>
                <a:gd name="connsiteX3" fmla="*/ 0 w 306705"/>
                <a:gd name="connsiteY3" fmla="*/ 147638 h 276225"/>
              </a:gdLst>
              <a:ahLst/>
              <a:cxnLst>
                <a:cxn ang="0">
                  <a:pos x="connsiteX0" y="connsiteY0"/>
                </a:cxn>
                <a:cxn ang="0">
                  <a:pos x="connsiteX1" y="connsiteY1"/>
                </a:cxn>
                <a:cxn ang="0">
                  <a:pos x="connsiteX2" y="connsiteY2"/>
                </a:cxn>
                <a:cxn ang="0">
                  <a:pos x="connsiteX3" y="connsiteY3"/>
                </a:cxn>
              </a:cxnLst>
              <a:rect l="l" t="t" r="r" b="b"/>
              <a:pathLst>
                <a:path w="306705" h="276225">
                  <a:moveTo>
                    <a:pt x="106680" y="0"/>
                  </a:moveTo>
                  <a:lnTo>
                    <a:pt x="306705" y="276225"/>
                  </a:lnTo>
                  <a:lnTo>
                    <a:pt x="93345" y="276225"/>
                  </a:lnTo>
                  <a:lnTo>
                    <a:pt x="0" y="147638"/>
                  </a:lnTo>
                  <a:close/>
                </a:path>
              </a:pathLst>
            </a:custGeom>
            <a:solidFill>
              <a:schemeClr val="bg2"/>
            </a:solidFill>
            <a:ln w="9525" cap="flat">
              <a:noFill/>
              <a:prstDash val="solid"/>
              <a:miter/>
            </a:ln>
          </p:spPr>
          <p:txBody>
            <a:bodyPr rtlCol="0" anchor="ctr"/>
            <a:lstStyle/>
            <a:p>
              <a:endParaRPr lang="en-US" sz="1350" dirty="0"/>
            </a:p>
          </p:txBody>
        </p:sp>
        <p:sp>
          <p:nvSpPr>
            <p:cNvPr id="17" name="Freeform: Shape 16">
              <a:extLst>
                <a:ext uri="{FF2B5EF4-FFF2-40B4-BE49-F238E27FC236}">
                  <a16:creationId xmlns:a16="http://schemas.microsoft.com/office/drawing/2014/main" id="{1D4BDABB-1FA7-4654-B6E8-026E175DB2A3}"/>
                </a:ext>
              </a:extLst>
            </p:cNvPr>
            <p:cNvSpPr/>
            <p:nvPr/>
          </p:nvSpPr>
          <p:spPr>
            <a:xfrm>
              <a:off x="5407572" y="-809427"/>
              <a:ext cx="305752" cy="275272"/>
            </a:xfrm>
            <a:custGeom>
              <a:avLst/>
              <a:gdLst>
                <a:gd name="connsiteX0" fmla="*/ 105728 w 305752"/>
                <a:gd name="connsiteY0" fmla="*/ 275273 h 275272"/>
                <a:gd name="connsiteX1" fmla="*/ 305753 w 305752"/>
                <a:gd name="connsiteY1" fmla="*/ 0 h 275272"/>
                <a:gd name="connsiteX2" fmla="*/ 93345 w 305752"/>
                <a:gd name="connsiteY2" fmla="*/ 0 h 275272"/>
                <a:gd name="connsiteX3" fmla="*/ 0 w 305752"/>
                <a:gd name="connsiteY3" fmla="*/ 128587 h 275272"/>
              </a:gdLst>
              <a:ahLst/>
              <a:cxnLst>
                <a:cxn ang="0">
                  <a:pos x="connsiteX0" y="connsiteY0"/>
                </a:cxn>
                <a:cxn ang="0">
                  <a:pos x="connsiteX1" y="connsiteY1"/>
                </a:cxn>
                <a:cxn ang="0">
                  <a:pos x="connsiteX2" y="connsiteY2"/>
                </a:cxn>
                <a:cxn ang="0">
                  <a:pos x="connsiteX3" y="connsiteY3"/>
                </a:cxn>
              </a:cxnLst>
              <a:rect l="l" t="t" r="r" b="b"/>
              <a:pathLst>
                <a:path w="305752" h="275272">
                  <a:moveTo>
                    <a:pt x="105728" y="275273"/>
                  </a:moveTo>
                  <a:lnTo>
                    <a:pt x="305753" y="0"/>
                  </a:lnTo>
                  <a:lnTo>
                    <a:pt x="93345" y="0"/>
                  </a:lnTo>
                  <a:lnTo>
                    <a:pt x="0" y="128587"/>
                  </a:lnTo>
                  <a:close/>
                </a:path>
              </a:pathLst>
            </a:custGeom>
            <a:solidFill>
              <a:schemeClr val="bg2"/>
            </a:solidFill>
            <a:ln w="9525" cap="flat">
              <a:noFill/>
              <a:prstDash val="solid"/>
              <a:miter/>
            </a:ln>
          </p:spPr>
          <p:txBody>
            <a:bodyPr rtlCol="0" anchor="ctr"/>
            <a:lstStyle/>
            <a:p>
              <a:endParaRPr lang="en-US" sz="1350" dirty="0"/>
            </a:p>
          </p:txBody>
        </p:sp>
        <p:sp>
          <p:nvSpPr>
            <p:cNvPr id="18" name="Freeform: Shape 17">
              <a:extLst>
                <a:ext uri="{FF2B5EF4-FFF2-40B4-BE49-F238E27FC236}">
                  <a16:creationId xmlns:a16="http://schemas.microsoft.com/office/drawing/2014/main" id="{EEA55DE5-9DAF-4A69-8F7B-328CA280C083}"/>
                </a:ext>
              </a:extLst>
            </p:cNvPr>
            <p:cNvSpPr/>
            <p:nvPr/>
          </p:nvSpPr>
          <p:spPr>
            <a:xfrm>
              <a:off x="4977994" y="-809427"/>
              <a:ext cx="474345" cy="720089"/>
            </a:xfrm>
            <a:custGeom>
              <a:avLst/>
              <a:gdLst>
                <a:gd name="connsiteX0" fmla="*/ 213360 w 474345"/>
                <a:gd name="connsiteY0" fmla="*/ 0 h 720089"/>
                <a:gd name="connsiteX1" fmla="*/ 953 w 474345"/>
                <a:gd name="connsiteY1" fmla="*/ 0 h 720089"/>
                <a:gd name="connsiteX2" fmla="*/ 261938 w 474345"/>
                <a:gd name="connsiteY2" fmla="*/ 360045 h 720089"/>
                <a:gd name="connsiteX3" fmla="*/ 0 w 474345"/>
                <a:gd name="connsiteY3" fmla="*/ 720090 h 720089"/>
                <a:gd name="connsiteX4" fmla="*/ 211455 w 474345"/>
                <a:gd name="connsiteY4" fmla="*/ 720090 h 720089"/>
                <a:gd name="connsiteX5" fmla="*/ 368618 w 474345"/>
                <a:gd name="connsiteY5" fmla="*/ 505777 h 720089"/>
                <a:gd name="connsiteX6" fmla="*/ 474345 w 474345"/>
                <a:gd name="connsiteY6" fmla="*/ 360045 h 72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4345" h="720089">
                  <a:moveTo>
                    <a:pt x="213360" y="0"/>
                  </a:moveTo>
                  <a:lnTo>
                    <a:pt x="953" y="0"/>
                  </a:lnTo>
                  <a:lnTo>
                    <a:pt x="261938" y="360045"/>
                  </a:lnTo>
                  <a:lnTo>
                    <a:pt x="0" y="720090"/>
                  </a:lnTo>
                  <a:lnTo>
                    <a:pt x="211455" y="720090"/>
                  </a:lnTo>
                  <a:lnTo>
                    <a:pt x="368618" y="505777"/>
                  </a:lnTo>
                  <a:lnTo>
                    <a:pt x="474345" y="360045"/>
                  </a:lnTo>
                  <a:close/>
                </a:path>
              </a:pathLst>
            </a:custGeom>
            <a:solidFill>
              <a:schemeClr val="bg2"/>
            </a:solidFill>
            <a:ln w="9525" cap="flat">
              <a:noFill/>
              <a:prstDash val="solid"/>
              <a:miter/>
            </a:ln>
          </p:spPr>
          <p:txBody>
            <a:bodyPr rtlCol="0" anchor="ctr"/>
            <a:lstStyle/>
            <a:p>
              <a:endParaRPr lang="en-US" sz="1350" dirty="0"/>
            </a:p>
          </p:txBody>
        </p:sp>
        <p:sp>
          <p:nvSpPr>
            <p:cNvPr id="19" name="Freeform: Shape 18">
              <a:extLst>
                <a:ext uri="{FF2B5EF4-FFF2-40B4-BE49-F238E27FC236}">
                  <a16:creationId xmlns:a16="http://schemas.microsoft.com/office/drawing/2014/main" id="{787D0798-163C-42A7-B7A9-E9FADDF15EFA}"/>
                </a:ext>
              </a:extLst>
            </p:cNvPr>
            <p:cNvSpPr/>
            <p:nvPr/>
          </p:nvSpPr>
          <p:spPr>
            <a:xfrm>
              <a:off x="2931072" y="-828477"/>
              <a:ext cx="1089659" cy="739139"/>
            </a:xfrm>
            <a:custGeom>
              <a:avLst/>
              <a:gdLst>
                <a:gd name="connsiteX0" fmla="*/ 1089660 w 1089659"/>
                <a:gd name="connsiteY0" fmla="*/ 275273 h 739139"/>
                <a:gd name="connsiteX1" fmla="*/ 1089660 w 1089659"/>
                <a:gd name="connsiteY1" fmla="*/ 739140 h 739139"/>
                <a:gd name="connsiteX2" fmla="*/ 906780 w 1089659"/>
                <a:gd name="connsiteY2" fmla="*/ 739140 h 739139"/>
                <a:gd name="connsiteX3" fmla="*/ 906780 w 1089659"/>
                <a:gd name="connsiteY3" fmla="*/ 322898 h 739139"/>
                <a:gd name="connsiteX4" fmla="*/ 777240 w 1089659"/>
                <a:gd name="connsiteY4" fmla="*/ 170498 h 739139"/>
                <a:gd name="connsiteX5" fmla="*/ 636270 w 1089659"/>
                <a:gd name="connsiteY5" fmla="*/ 224790 h 739139"/>
                <a:gd name="connsiteX6" fmla="*/ 636270 w 1089659"/>
                <a:gd name="connsiteY6" fmla="*/ 739140 h 739139"/>
                <a:gd name="connsiteX7" fmla="*/ 453390 w 1089659"/>
                <a:gd name="connsiteY7" fmla="*/ 739140 h 739139"/>
                <a:gd name="connsiteX8" fmla="*/ 453390 w 1089659"/>
                <a:gd name="connsiteY8" fmla="*/ 322898 h 739139"/>
                <a:gd name="connsiteX9" fmla="*/ 323850 w 1089659"/>
                <a:gd name="connsiteY9" fmla="*/ 170498 h 739139"/>
                <a:gd name="connsiteX10" fmla="*/ 182880 w 1089659"/>
                <a:gd name="connsiteY10" fmla="*/ 225742 h 739139"/>
                <a:gd name="connsiteX11" fmla="*/ 182880 w 1089659"/>
                <a:gd name="connsiteY11" fmla="*/ 739140 h 739139"/>
                <a:gd name="connsiteX12" fmla="*/ 0 w 1089659"/>
                <a:gd name="connsiteY12" fmla="*/ 739140 h 739139"/>
                <a:gd name="connsiteX13" fmla="*/ 0 w 1089659"/>
                <a:gd name="connsiteY13" fmla="*/ 18097 h 739139"/>
                <a:gd name="connsiteX14" fmla="*/ 182880 w 1089659"/>
                <a:gd name="connsiteY14" fmla="*/ 18097 h 739139"/>
                <a:gd name="connsiteX15" fmla="*/ 182880 w 1089659"/>
                <a:gd name="connsiteY15" fmla="*/ 122872 h 739139"/>
                <a:gd name="connsiteX16" fmla="*/ 383858 w 1089659"/>
                <a:gd name="connsiteY16" fmla="*/ 0 h 739139"/>
                <a:gd name="connsiteX17" fmla="*/ 607695 w 1089659"/>
                <a:gd name="connsiteY17" fmla="*/ 125730 h 739139"/>
                <a:gd name="connsiteX18" fmla="*/ 837247 w 1089659"/>
                <a:gd name="connsiteY18" fmla="*/ 0 h 739139"/>
                <a:gd name="connsiteX19" fmla="*/ 1089660 w 1089659"/>
                <a:gd name="connsiteY19" fmla="*/ 275273 h 739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89659" h="739139">
                  <a:moveTo>
                    <a:pt x="1089660" y="275273"/>
                  </a:moveTo>
                  <a:lnTo>
                    <a:pt x="1089660" y="739140"/>
                  </a:lnTo>
                  <a:lnTo>
                    <a:pt x="906780" y="739140"/>
                  </a:lnTo>
                  <a:lnTo>
                    <a:pt x="906780" y="322898"/>
                  </a:lnTo>
                  <a:cubicBezTo>
                    <a:pt x="906780" y="223837"/>
                    <a:pt x="868680" y="170498"/>
                    <a:pt x="777240" y="170498"/>
                  </a:cubicBezTo>
                  <a:cubicBezTo>
                    <a:pt x="681038" y="170498"/>
                    <a:pt x="636270" y="224790"/>
                    <a:pt x="636270" y="224790"/>
                  </a:cubicBezTo>
                  <a:lnTo>
                    <a:pt x="636270" y="739140"/>
                  </a:lnTo>
                  <a:lnTo>
                    <a:pt x="453390" y="739140"/>
                  </a:lnTo>
                  <a:lnTo>
                    <a:pt x="453390" y="322898"/>
                  </a:lnTo>
                  <a:cubicBezTo>
                    <a:pt x="453390" y="223837"/>
                    <a:pt x="415290" y="170498"/>
                    <a:pt x="323850" y="170498"/>
                  </a:cubicBezTo>
                  <a:cubicBezTo>
                    <a:pt x="227647" y="170498"/>
                    <a:pt x="182880" y="225742"/>
                    <a:pt x="182880" y="225742"/>
                  </a:cubicBezTo>
                  <a:lnTo>
                    <a:pt x="182880" y="739140"/>
                  </a:lnTo>
                  <a:lnTo>
                    <a:pt x="0" y="739140"/>
                  </a:lnTo>
                  <a:lnTo>
                    <a:pt x="0" y="18097"/>
                  </a:lnTo>
                  <a:lnTo>
                    <a:pt x="182880" y="18097"/>
                  </a:lnTo>
                  <a:lnTo>
                    <a:pt x="182880" y="122872"/>
                  </a:lnTo>
                  <a:cubicBezTo>
                    <a:pt x="182880" y="122872"/>
                    <a:pt x="236220" y="0"/>
                    <a:pt x="383858" y="0"/>
                  </a:cubicBezTo>
                  <a:cubicBezTo>
                    <a:pt x="557213" y="0"/>
                    <a:pt x="607695" y="125730"/>
                    <a:pt x="607695" y="125730"/>
                  </a:cubicBezTo>
                  <a:cubicBezTo>
                    <a:pt x="607695" y="125730"/>
                    <a:pt x="668655" y="0"/>
                    <a:pt x="837247" y="0"/>
                  </a:cubicBezTo>
                  <a:cubicBezTo>
                    <a:pt x="982980" y="952"/>
                    <a:pt x="1089660" y="101917"/>
                    <a:pt x="1089660" y="275273"/>
                  </a:cubicBezTo>
                  <a:close/>
                </a:path>
              </a:pathLst>
            </a:custGeom>
            <a:solidFill>
              <a:schemeClr val="bg2"/>
            </a:solidFill>
            <a:ln w="9525" cap="flat">
              <a:noFill/>
              <a:prstDash val="solid"/>
              <a:miter/>
            </a:ln>
          </p:spPr>
          <p:txBody>
            <a:bodyPr rtlCol="0" anchor="ctr"/>
            <a:lstStyle/>
            <a:p>
              <a:endParaRPr lang="en-US" sz="1350" dirty="0"/>
            </a:p>
          </p:txBody>
        </p:sp>
        <p:sp>
          <p:nvSpPr>
            <p:cNvPr id="20" name="Freeform: Shape 19">
              <a:extLst>
                <a:ext uri="{FF2B5EF4-FFF2-40B4-BE49-F238E27FC236}">
                  <a16:creationId xmlns:a16="http://schemas.microsoft.com/office/drawing/2014/main" id="{B37A9C59-C810-4E53-BCED-B132E9881486}"/>
                </a:ext>
              </a:extLst>
            </p:cNvPr>
            <p:cNvSpPr/>
            <p:nvPr/>
          </p:nvSpPr>
          <p:spPr>
            <a:xfrm>
              <a:off x="4159797" y="-827525"/>
              <a:ext cx="692467" cy="756284"/>
            </a:xfrm>
            <a:custGeom>
              <a:avLst/>
              <a:gdLst>
                <a:gd name="connsiteX0" fmla="*/ 509588 w 692467"/>
                <a:gd name="connsiteY0" fmla="*/ 738188 h 756284"/>
                <a:gd name="connsiteX1" fmla="*/ 509588 w 692467"/>
                <a:gd name="connsiteY1" fmla="*/ 640080 h 756284"/>
                <a:gd name="connsiteX2" fmla="*/ 314325 w 692467"/>
                <a:gd name="connsiteY2" fmla="*/ 756285 h 756284"/>
                <a:gd name="connsiteX3" fmla="*/ 0 w 692467"/>
                <a:gd name="connsiteY3" fmla="*/ 378143 h 756284"/>
                <a:gd name="connsiteX4" fmla="*/ 314325 w 692467"/>
                <a:gd name="connsiteY4" fmla="*/ 0 h 756284"/>
                <a:gd name="connsiteX5" fmla="*/ 509588 w 692467"/>
                <a:gd name="connsiteY5" fmla="*/ 117158 h 756284"/>
                <a:gd name="connsiteX6" fmla="*/ 509588 w 692467"/>
                <a:gd name="connsiteY6" fmla="*/ 18098 h 756284"/>
                <a:gd name="connsiteX7" fmla="*/ 692468 w 692467"/>
                <a:gd name="connsiteY7" fmla="*/ 18098 h 756284"/>
                <a:gd name="connsiteX8" fmla="*/ 692468 w 692467"/>
                <a:gd name="connsiteY8" fmla="*/ 739140 h 756284"/>
                <a:gd name="connsiteX9" fmla="*/ 509588 w 692467"/>
                <a:gd name="connsiteY9" fmla="*/ 739140 h 756284"/>
                <a:gd name="connsiteX10" fmla="*/ 509588 w 692467"/>
                <a:gd name="connsiteY10" fmla="*/ 230505 h 756284"/>
                <a:gd name="connsiteX11" fmla="*/ 361950 w 692467"/>
                <a:gd name="connsiteY11" fmla="*/ 170497 h 756284"/>
                <a:gd name="connsiteX12" fmla="*/ 185738 w 692467"/>
                <a:gd name="connsiteY12" fmla="*/ 379095 h 756284"/>
                <a:gd name="connsiteX13" fmla="*/ 361950 w 692467"/>
                <a:gd name="connsiteY13" fmla="*/ 587693 h 756284"/>
                <a:gd name="connsiteX14" fmla="*/ 509588 w 692467"/>
                <a:gd name="connsiteY14" fmla="*/ 526733 h 756284"/>
                <a:gd name="connsiteX15" fmla="*/ 509588 w 692467"/>
                <a:gd name="connsiteY15" fmla="*/ 230505 h 756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2467" h="756284">
                  <a:moveTo>
                    <a:pt x="509588" y="738188"/>
                  </a:moveTo>
                  <a:lnTo>
                    <a:pt x="509588" y="640080"/>
                  </a:lnTo>
                  <a:cubicBezTo>
                    <a:pt x="509588" y="640080"/>
                    <a:pt x="449580" y="756285"/>
                    <a:pt x="314325" y="756285"/>
                  </a:cubicBezTo>
                  <a:cubicBezTo>
                    <a:pt x="146685" y="756285"/>
                    <a:pt x="0" y="600075"/>
                    <a:pt x="0" y="378143"/>
                  </a:cubicBezTo>
                  <a:cubicBezTo>
                    <a:pt x="0" y="156210"/>
                    <a:pt x="146685" y="0"/>
                    <a:pt x="314325" y="0"/>
                  </a:cubicBezTo>
                  <a:cubicBezTo>
                    <a:pt x="453390" y="0"/>
                    <a:pt x="509588" y="117158"/>
                    <a:pt x="509588" y="117158"/>
                  </a:cubicBezTo>
                  <a:lnTo>
                    <a:pt x="509588" y="18098"/>
                  </a:lnTo>
                  <a:lnTo>
                    <a:pt x="692468" y="18098"/>
                  </a:lnTo>
                  <a:lnTo>
                    <a:pt x="692468" y="739140"/>
                  </a:lnTo>
                  <a:lnTo>
                    <a:pt x="509588" y="739140"/>
                  </a:lnTo>
                  <a:close/>
                  <a:moveTo>
                    <a:pt x="509588" y="230505"/>
                  </a:moveTo>
                  <a:cubicBezTo>
                    <a:pt x="509588" y="230505"/>
                    <a:pt x="466725" y="170497"/>
                    <a:pt x="361950" y="170497"/>
                  </a:cubicBezTo>
                  <a:cubicBezTo>
                    <a:pt x="251460" y="170497"/>
                    <a:pt x="185738" y="260033"/>
                    <a:pt x="185738" y="379095"/>
                  </a:cubicBezTo>
                  <a:cubicBezTo>
                    <a:pt x="185738" y="497205"/>
                    <a:pt x="251460" y="587693"/>
                    <a:pt x="361950" y="587693"/>
                  </a:cubicBezTo>
                  <a:cubicBezTo>
                    <a:pt x="466725" y="587693"/>
                    <a:pt x="509588" y="526733"/>
                    <a:pt x="509588" y="526733"/>
                  </a:cubicBezTo>
                  <a:lnTo>
                    <a:pt x="509588" y="230505"/>
                  </a:lnTo>
                  <a:close/>
                </a:path>
              </a:pathLst>
            </a:custGeom>
            <a:solidFill>
              <a:schemeClr val="bg2"/>
            </a:solidFill>
            <a:ln w="9525" cap="flat">
              <a:noFill/>
              <a:prstDash val="solid"/>
              <a:miter/>
            </a:ln>
          </p:spPr>
          <p:txBody>
            <a:bodyPr rtlCol="0" anchor="ctr"/>
            <a:lstStyle/>
            <a:p>
              <a:endParaRPr lang="en-US" sz="1350" dirty="0"/>
            </a:p>
          </p:txBody>
        </p:sp>
      </p:grpSp>
    </p:spTree>
    <p:extLst>
      <p:ext uri="{BB962C8B-B14F-4D97-AF65-F5344CB8AC3E}">
        <p14:creationId xmlns:p14="http://schemas.microsoft.com/office/powerpoint/2010/main" val="202454665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FBAE40"/>
          </p15:clr>
        </p15:guide>
        <p15:guide id="2" orient="horz" pos="144">
          <p15:clr>
            <a:srgbClr val="FBAE40"/>
          </p15:clr>
        </p15:guide>
        <p15:guide id="3" orient="horz" pos="3744">
          <p15:clr>
            <a:srgbClr val="FBAE40"/>
          </p15:clr>
        </p15:guide>
        <p15:guide id="4" pos="4356">
          <p15:clr>
            <a:srgbClr val="FBAE40"/>
          </p15:clr>
        </p15:guide>
        <p15:guide id="5" pos="4464">
          <p15:clr>
            <a:srgbClr val="FBAE40"/>
          </p15:clr>
        </p15:guide>
        <p15:guide id="8" pos="1296">
          <p15:clr>
            <a:srgbClr val="FBAE40"/>
          </p15:clr>
        </p15:guide>
        <p15:guide id="9" pos="1404">
          <p15:clr>
            <a:srgbClr val="FBAE40"/>
          </p15:clr>
        </p15:guide>
        <p15:guide id="10" pos="1512">
          <p15:clr>
            <a:srgbClr val="FBAE40"/>
          </p15:clr>
        </p15:guide>
        <p15:guide id="11" pos="4248">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Divider Slide 2">
    <p:bg>
      <p:bgRef idx="1001">
        <a:schemeClr val="bg2"/>
      </p:bgRef>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DB7C332-4F1D-4C9C-BD64-843B87412293}"/>
              </a:ext>
            </a:extLst>
          </p:cNvPr>
          <p:cNvSpPr>
            <a:spLocks noGrp="1"/>
          </p:cNvSpPr>
          <p:nvPr>
            <p:ph type="sldNum" sz="quarter" idx="11"/>
          </p:nvPr>
        </p:nvSpPr>
        <p:spPr>
          <a:xfrm>
            <a:off x="342901" y="6464300"/>
            <a:ext cx="222269" cy="228600"/>
          </a:xfrm>
          <a:prstGeom prst="rect">
            <a:avLst/>
          </a:prstGeom>
        </p:spPr>
        <p:txBody>
          <a:bodyPr/>
          <a:lstStyle>
            <a:lvl1pPr>
              <a:defRPr>
                <a:solidFill>
                  <a:schemeClr val="bg1"/>
                </a:solidFill>
              </a:defRPr>
            </a:lvl1pPr>
          </a:lstStyle>
          <a:p>
            <a:fld id="{C24CE0DD-0081-7A4A-817B-7ACC0C2B4AAB}" type="slidenum">
              <a:rPr lang="en-US" smtClean="0"/>
              <a:pPr/>
              <a:t>‹#›</a:t>
            </a:fld>
            <a:endParaRPr lang="en-US" dirty="0"/>
          </a:p>
        </p:txBody>
      </p:sp>
      <p:sp>
        <p:nvSpPr>
          <p:cNvPr id="5" name="Text Placeholder 2">
            <a:extLst>
              <a:ext uri="{FF2B5EF4-FFF2-40B4-BE49-F238E27FC236}">
                <a16:creationId xmlns:a16="http://schemas.microsoft.com/office/drawing/2014/main" id="{54021124-939F-4CBD-BC61-7FA152E0574F}"/>
              </a:ext>
            </a:extLst>
          </p:cNvPr>
          <p:cNvSpPr>
            <a:spLocks noGrp="1"/>
          </p:cNvSpPr>
          <p:nvPr>
            <p:ph idx="1" hasCustomPrompt="1"/>
          </p:nvPr>
        </p:nvSpPr>
        <p:spPr>
          <a:xfrm>
            <a:off x="342900" y="1831848"/>
            <a:ext cx="8458200" cy="3194304"/>
          </a:xfrm>
          <a:prstGeom prst="rect">
            <a:avLst/>
          </a:prstGeom>
        </p:spPr>
        <p:txBody>
          <a:bodyPr vert="horz" lIns="0" tIns="0" rIns="0" bIns="0" rtlCol="0" anchor="ctr" anchorCtr="0">
            <a:noAutofit/>
          </a:bodyPr>
          <a:lstStyle>
            <a:lvl1pPr marL="0" indent="0" algn="ctr">
              <a:lnSpc>
                <a:spcPct val="80000"/>
              </a:lnSpc>
              <a:spcBef>
                <a:spcPts val="600"/>
              </a:spcBef>
              <a:buFont typeface="Arial" panose="020B0604020202020204" pitchFamily="34" charset="0"/>
              <a:buNone/>
              <a:defRPr sz="4050" b="0" i="1" spc="-150">
                <a:solidFill>
                  <a:schemeClr val="bg1"/>
                </a:solidFill>
              </a:defRPr>
            </a:lvl1pPr>
            <a:lvl2pPr marL="0" indent="0" algn="ctr">
              <a:lnSpc>
                <a:spcPct val="90000"/>
              </a:lnSpc>
              <a:spcBef>
                <a:spcPts val="600"/>
              </a:spcBef>
              <a:buFont typeface="Arial" panose="020B0604020202020204" pitchFamily="34" charset="0"/>
              <a:buNone/>
              <a:defRPr sz="3600" spc="-150">
                <a:solidFill>
                  <a:schemeClr val="bg1"/>
                </a:solidFill>
              </a:defRPr>
            </a:lvl2pPr>
            <a:lvl3pPr marL="0" indent="0" algn="ctr">
              <a:lnSpc>
                <a:spcPct val="90000"/>
              </a:lnSpc>
              <a:spcBef>
                <a:spcPts val="600"/>
              </a:spcBef>
              <a:buFont typeface="Arial" panose="020B0604020202020204" pitchFamily="34" charset="0"/>
              <a:buNone/>
              <a:defRPr sz="3200" spc="-100" baseline="0">
                <a:solidFill>
                  <a:schemeClr val="bg1"/>
                </a:solidFill>
              </a:defRPr>
            </a:lvl3pPr>
            <a:lvl4pPr marL="0" indent="0" algn="ctr">
              <a:lnSpc>
                <a:spcPct val="90000"/>
              </a:lnSpc>
              <a:spcBef>
                <a:spcPts val="600"/>
              </a:spcBef>
              <a:buNone/>
              <a:defRPr sz="2800" spc="-50" baseline="0">
                <a:solidFill>
                  <a:schemeClr val="bg1"/>
                </a:solidFill>
              </a:defRPr>
            </a:lvl4pPr>
            <a:lvl5pPr marL="2286" indent="0" algn="ctr">
              <a:lnSpc>
                <a:spcPct val="90000"/>
              </a:lnSpc>
              <a:spcBef>
                <a:spcPts val="600"/>
              </a:spcBef>
              <a:buClr>
                <a:schemeClr val="bg1">
                  <a:lumMod val="65000"/>
                </a:schemeClr>
              </a:buClr>
              <a:buNone/>
              <a:defRPr sz="1800" b="1" spc="225">
                <a:solidFill>
                  <a:schemeClr val="bg1"/>
                </a:solidFill>
              </a:defRPr>
            </a:lvl5pPr>
          </a:lstStyle>
          <a:p>
            <a:pPr lvl="0"/>
            <a:r>
              <a:rPr lang="en-US"/>
              <a:t>Click To Edit </a:t>
            </a:r>
            <a:br>
              <a:rPr lang="en-US"/>
            </a:br>
            <a:r>
              <a:rPr lang="en-US"/>
              <a:t>Template Text Styles</a:t>
            </a:r>
          </a:p>
          <a:p>
            <a:pPr lvl="1"/>
            <a:r>
              <a:rPr lang="en-US"/>
              <a:t>Second Level</a:t>
            </a:r>
          </a:p>
          <a:p>
            <a:pPr lvl="2"/>
            <a:r>
              <a:rPr lang="en-US"/>
              <a:t>Third Level</a:t>
            </a:r>
          </a:p>
          <a:p>
            <a:pPr lvl="3"/>
            <a:r>
              <a:rPr lang="en-US"/>
              <a:t>Fourth Level</a:t>
            </a:r>
          </a:p>
          <a:p>
            <a:pPr lvl="4"/>
            <a:r>
              <a:rPr lang="en-US"/>
              <a:t>Fifth Level</a:t>
            </a:r>
          </a:p>
        </p:txBody>
      </p:sp>
      <p:grpSp>
        <p:nvGrpSpPr>
          <p:cNvPr id="11" name="Group 10">
            <a:extLst>
              <a:ext uri="{FF2B5EF4-FFF2-40B4-BE49-F238E27FC236}">
                <a16:creationId xmlns:a16="http://schemas.microsoft.com/office/drawing/2014/main" id="{4AFA1941-E604-4149-A950-8E6B4A93A767}"/>
              </a:ext>
            </a:extLst>
          </p:cNvPr>
          <p:cNvGrpSpPr>
            <a:grpSpLocks noChangeAspect="1"/>
          </p:cNvGrpSpPr>
          <p:nvPr/>
        </p:nvGrpSpPr>
        <p:grpSpPr>
          <a:xfrm>
            <a:off x="7635070" y="6431280"/>
            <a:ext cx="1172168" cy="198120"/>
            <a:chOff x="2931072" y="-829430"/>
            <a:chExt cx="6003607" cy="761048"/>
          </a:xfrm>
          <a:solidFill>
            <a:schemeClr val="bg1"/>
          </a:solidFill>
        </p:grpSpPr>
        <p:sp>
          <p:nvSpPr>
            <p:cNvPr id="12" name="Freeform: Shape 11">
              <a:extLst>
                <a:ext uri="{FF2B5EF4-FFF2-40B4-BE49-F238E27FC236}">
                  <a16:creationId xmlns:a16="http://schemas.microsoft.com/office/drawing/2014/main" id="{B823C51B-6FA2-4622-A877-CC694A9F839D}"/>
                </a:ext>
              </a:extLst>
            </p:cNvPr>
            <p:cNvSpPr/>
            <p:nvPr/>
          </p:nvSpPr>
          <p:spPr>
            <a:xfrm>
              <a:off x="8294599" y="-826572"/>
              <a:ext cx="640080" cy="758190"/>
            </a:xfrm>
            <a:custGeom>
              <a:avLst/>
              <a:gdLst>
                <a:gd name="connsiteX0" fmla="*/ 100965 w 640080"/>
                <a:gd name="connsiteY0" fmla="*/ 493395 h 758190"/>
                <a:gd name="connsiteX1" fmla="*/ 318135 w 640080"/>
                <a:gd name="connsiteY1" fmla="*/ 597218 h 758190"/>
                <a:gd name="connsiteX2" fmla="*/ 455295 w 640080"/>
                <a:gd name="connsiteY2" fmla="*/ 531495 h 758190"/>
                <a:gd name="connsiteX3" fmla="*/ 312420 w 640080"/>
                <a:gd name="connsiteY3" fmla="*/ 452438 h 758190"/>
                <a:gd name="connsiteX4" fmla="*/ 44768 w 640080"/>
                <a:gd name="connsiteY4" fmla="*/ 224790 h 758190"/>
                <a:gd name="connsiteX5" fmla="*/ 355283 w 640080"/>
                <a:gd name="connsiteY5" fmla="*/ 0 h 758190"/>
                <a:gd name="connsiteX6" fmla="*/ 625793 w 640080"/>
                <a:gd name="connsiteY6" fmla="*/ 88583 h 758190"/>
                <a:gd name="connsiteX7" fmla="*/ 534353 w 640080"/>
                <a:gd name="connsiteY7" fmla="*/ 221932 h 758190"/>
                <a:gd name="connsiteX8" fmla="*/ 355283 w 640080"/>
                <a:gd name="connsiteY8" fmla="*/ 160020 h 758190"/>
                <a:gd name="connsiteX9" fmla="*/ 224790 w 640080"/>
                <a:gd name="connsiteY9" fmla="*/ 228600 h 758190"/>
                <a:gd name="connsiteX10" fmla="*/ 395288 w 640080"/>
                <a:gd name="connsiteY10" fmla="*/ 309563 h 758190"/>
                <a:gd name="connsiteX11" fmla="*/ 640080 w 640080"/>
                <a:gd name="connsiteY11" fmla="*/ 536257 h 758190"/>
                <a:gd name="connsiteX12" fmla="*/ 325755 w 640080"/>
                <a:gd name="connsiteY12" fmla="*/ 758190 h 758190"/>
                <a:gd name="connsiteX13" fmla="*/ 0 w 640080"/>
                <a:gd name="connsiteY13" fmla="*/ 627697 h 758190"/>
                <a:gd name="connsiteX14" fmla="*/ 100965 w 640080"/>
                <a:gd name="connsiteY14" fmla="*/ 493395 h 75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0080" h="758190">
                  <a:moveTo>
                    <a:pt x="100965" y="493395"/>
                  </a:moveTo>
                  <a:cubicBezTo>
                    <a:pt x="100965" y="493395"/>
                    <a:pt x="197168" y="597218"/>
                    <a:pt x="318135" y="597218"/>
                  </a:cubicBezTo>
                  <a:cubicBezTo>
                    <a:pt x="392430" y="597218"/>
                    <a:pt x="455295" y="576263"/>
                    <a:pt x="455295" y="531495"/>
                  </a:cubicBezTo>
                  <a:cubicBezTo>
                    <a:pt x="455295" y="484822"/>
                    <a:pt x="421958" y="475297"/>
                    <a:pt x="312420" y="452438"/>
                  </a:cubicBezTo>
                  <a:cubicBezTo>
                    <a:pt x="169545" y="421957"/>
                    <a:pt x="44768" y="360997"/>
                    <a:pt x="44768" y="224790"/>
                  </a:cubicBezTo>
                  <a:cubicBezTo>
                    <a:pt x="44768" y="112395"/>
                    <a:pt x="157163" y="0"/>
                    <a:pt x="355283" y="0"/>
                  </a:cubicBezTo>
                  <a:cubicBezTo>
                    <a:pt x="518160" y="0"/>
                    <a:pt x="625793" y="88583"/>
                    <a:pt x="625793" y="88583"/>
                  </a:cubicBezTo>
                  <a:lnTo>
                    <a:pt x="534353" y="221932"/>
                  </a:lnTo>
                  <a:cubicBezTo>
                    <a:pt x="534353" y="221932"/>
                    <a:pt x="452438" y="160020"/>
                    <a:pt x="355283" y="160020"/>
                  </a:cubicBezTo>
                  <a:cubicBezTo>
                    <a:pt x="286703" y="160020"/>
                    <a:pt x="224790" y="183832"/>
                    <a:pt x="224790" y="228600"/>
                  </a:cubicBezTo>
                  <a:cubicBezTo>
                    <a:pt x="224790" y="272415"/>
                    <a:pt x="273368" y="282893"/>
                    <a:pt x="395288" y="309563"/>
                  </a:cubicBezTo>
                  <a:cubicBezTo>
                    <a:pt x="538163" y="340043"/>
                    <a:pt x="640080" y="386715"/>
                    <a:pt x="640080" y="536257"/>
                  </a:cubicBezTo>
                  <a:cubicBezTo>
                    <a:pt x="640080" y="659130"/>
                    <a:pt x="509588" y="758190"/>
                    <a:pt x="325755" y="758190"/>
                  </a:cubicBezTo>
                  <a:cubicBezTo>
                    <a:pt x="114300" y="758190"/>
                    <a:pt x="0" y="627697"/>
                    <a:pt x="0" y="627697"/>
                  </a:cubicBezTo>
                  <a:lnTo>
                    <a:pt x="100965" y="493395"/>
                  </a:lnTo>
                  <a:close/>
                </a:path>
              </a:pathLst>
            </a:custGeom>
            <a:grpFill/>
            <a:ln w="9525" cap="flat">
              <a:noFill/>
              <a:prstDash val="solid"/>
              <a:miter/>
            </a:ln>
          </p:spPr>
          <p:txBody>
            <a:bodyPr rtlCol="0" anchor="ctr"/>
            <a:lstStyle/>
            <a:p>
              <a:endParaRPr lang="en-US" sz="1350" dirty="0"/>
            </a:p>
          </p:txBody>
        </p:sp>
        <p:sp>
          <p:nvSpPr>
            <p:cNvPr id="13" name="Freeform: Shape 12">
              <a:extLst>
                <a:ext uri="{FF2B5EF4-FFF2-40B4-BE49-F238E27FC236}">
                  <a16:creationId xmlns:a16="http://schemas.microsoft.com/office/drawing/2014/main" id="{5AE9DBEA-113C-45A7-AD49-88D224BFE40D}"/>
                </a:ext>
              </a:extLst>
            </p:cNvPr>
            <p:cNvSpPr/>
            <p:nvPr/>
          </p:nvSpPr>
          <p:spPr>
            <a:xfrm>
              <a:off x="7506882" y="-809427"/>
              <a:ext cx="649604" cy="737235"/>
            </a:xfrm>
            <a:custGeom>
              <a:avLst/>
              <a:gdLst>
                <a:gd name="connsiteX0" fmla="*/ 0 w 649604"/>
                <a:gd name="connsiteY0" fmla="*/ 465773 h 737235"/>
                <a:gd name="connsiteX1" fmla="*/ 0 w 649604"/>
                <a:gd name="connsiteY1" fmla="*/ 0 h 737235"/>
                <a:gd name="connsiteX2" fmla="*/ 181927 w 649604"/>
                <a:gd name="connsiteY2" fmla="*/ 0 h 737235"/>
                <a:gd name="connsiteX3" fmla="*/ 181927 w 649604"/>
                <a:gd name="connsiteY3" fmla="*/ 415290 h 737235"/>
                <a:gd name="connsiteX4" fmla="*/ 324802 w 649604"/>
                <a:gd name="connsiteY4" fmla="*/ 566737 h 737235"/>
                <a:gd name="connsiteX5" fmla="*/ 467677 w 649604"/>
                <a:gd name="connsiteY5" fmla="*/ 501015 h 737235"/>
                <a:gd name="connsiteX6" fmla="*/ 467677 w 649604"/>
                <a:gd name="connsiteY6" fmla="*/ 0 h 737235"/>
                <a:gd name="connsiteX7" fmla="*/ 649605 w 649604"/>
                <a:gd name="connsiteY7" fmla="*/ 0 h 737235"/>
                <a:gd name="connsiteX8" fmla="*/ 649605 w 649604"/>
                <a:gd name="connsiteY8" fmla="*/ 721043 h 737235"/>
                <a:gd name="connsiteX9" fmla="*/ 467677 w 649604"/>
                <a:gd name="connsiteY9" fmla="*/ 721043 h 737235"/>
                <a:gd name="connsiteX10" fmla="*/ 467677 w 649604"/>
                <a:gd name="connsiteY10" fmla="*/ 614362 h 737235"/>
                <a:gd name="connsiteX11" fmla="*/ 264795 w 649604"/>
                <a:gd name="connsiteY11" fmla="*/ 737235 h 737235"/>
                <a:gd name="connsiteX12" fmla="*/ 0 w 649604"/>
                <a:gd name="connsiteY12" fmla="*/ 465773 h 73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9604" h="737235">
                  <a:moveTo>
                    <a:pt x="0" y="465773"/>
                  </a:moveTo>
                  <a:lnTo>
                    <a:pt x="0" y="0"/>
                  </a:lnTo>
                  <a:lnTo>
                    <a:pt x="181927" y="0"/>
                  </a:lnTo>
                  <a:lnTo>
                    <a:pt x="181927" y="415290"/>
                  </a:lnTo>
                  <a:cubicBezTo>
                    <a:pt x="181927" y="521017"/>
                    <a:pt x="232410" y="566737"/>
                    <a:pt x="324802" y="566737"/>
                  </a:cubicBezTo>
                  <a:cubicBezTo>
                    <a:pt x="419100" y="566737"/>
                    <a:pt x="467677" y="501015"/>
                    <a:pt x="467677" y="501015"/>
                  </a:cubicBezTo>
                  <a:lnTo>
                    <a:pt x="467677" y="0"/>
                  </a:lnTo>
                  <a:lnTo>
                    <a:pt x="649605" y="0"/>
                  </a:lnTo>
                  <a:lnTo>
                    <a:pt x="649605" y="721043"/>
                  </a:lnTo>
                  <a:lnTo>
                    <a:pt x="467677" y="721043"/>
                  </a:lnTo>
                  <a:lnTo>
                    <a:pt x="467677" y="614362"/>
                  </a:lnTo>
                  <a:cubicBezTo>
                    <a:pt x="467677" y="614362"/>
                    <a:pt x="411480" y="737235"/>
                    <a:pt x="264795" y="737235"/>
                  </a:cubicBezTo>
                  <a:cubicBezTo>
                    <a:pt x="125730" y="737235"/>
                    <a:pt x="0" y="638175"/>
                    <a:pt x="0" y="465773"/>
                  </a:cubicBezTo>
                  <a:close/>
                </a:path>
              </a:pathLst>
            </a:custGeom>
            <a:grpFill/>
            <a:ln w="9525" cap="flat">
              <a:noFill/>
              <a:prstDash val="solid"/>
              <a:miter/>
            </a:ln>
          </p:spPr>
          <p:txBody>
            <a:bodyPr rtlCol="0" anchor="ctr"/>
            <a:lstStyle/>
            <a:p>
              <a:endParaRPr lang="en-US" sz="1350" dirty="0"/>
            </a:p>
          </p:txBody>
        </p:sp>
        <p:sp>
          <p:nvSpPr>
            <p:cNvPr id="14" name="Freeform: Shape 13">
              <a:extLst>
                <a:ext uri="{FF2B5EF4-FFF2-40B4-BE49-F238E27FC236}">
                  <a16:creationId xmlns:a16="http://schemas.microsoft.com/office/drawing/2014/main" id="{E6FD3941-0CDB-4FE6-860A-510828B14D12}"/>
                </a:ext>
              </a:extLst>
            </p:cNvPr>
            <p:cNvSpPr/>
            <p:nvPr/>
          </p:nvSpPr>
          <p:spPr>
            <a:xfrm>
              <a:off x="6234341" y="-829430"/>
              <a:ext cx="1089660" cy="740092"/>
            </a:xfrm>
            <a:custGeom>
              <a:avLst/>
              <a:gdLst>
                <a:gd name="connsiteX0" fmla="*/ 1089660 w 1089660"/>
                <a:gd name="connsiteY0" fmla="*/ 276225 h 740092"/>
                <a:gd name="connsiteX1" fmla="*/ 1089660 w 1089660"/>
                <a:gd name="connsiteY1" fmla="*/ 740093 h 740092"/>
                <a:gd name="connsiteX2" fmla="*/ 906780 w 1089660"/>
                <a:gd name="connsiteY2" fmla="*/ 740093 h 740092"/>
                <a:gd name="connsiteX3" fmla="*/ 906780 w 1089660"/>
                <a:gd name="connsiteY3" fmla="*/ 323850 h 740092"/>
                <a:gd name="connsiteX4" fmla="*/ 777240 w 1089660"/>
                <a:gd name="connsiteY4" fmla="*/ 171450 h 740092"/>
                <a:gd name="connsiteX5" fmla="*/ 636270 w 1089660"/>
                <a:gd name="connsiteY5" fmla="*/ 226695 h 740092"/>
                <a:gd name="connsiteX6" fmla="*/ 636270 w 1089660"/>
                <a:gd name="connsiteY6" fmla="*/ 740093 h 740092"/>
                <a:gd name="connsiteX7" fmla="*/ 453390 w 1089660"/>
                <a:gd name="connsiteY7" fmla="*/ 740093 h 740092"/>
                <a:gd name="connsiteX8" fmla="*/ 453390 w 1089660"/>
                <a:gd name="connsiteY8" fmla="*/ 323850 h 740092"/>
                <a:gd name="connsiteX9" fmla="*/ 323850 w 1089660"/>
                <a:gd name="connsiteY9" fmla="*/ 171450 h 740092"/>
                <a:gd name="connsiteX10" fmla="*/ 182880 w 1089660"/>
                <a:gd name="connsiteY10" fmla="*/ 226695 h 740092"/>
                <a:gd name="connsiteX11" fmla="*/ 182880 w 1089660"/>
                <a:gd name="connsiteY11" fmla="*/ 740093 h 740092"/>
                <a:gd name="connsiteX12" fmla="*/ 0 w 1089660"/>
                <a:gd name="connsiteY12" fmla="*/ 740093 h 740092"/>
                <a:gd name="connsiteX13" fmla="*/ 0 w 1089660"/>
                <a:gd name="connsiteY13" fmla="*/ 19050 h 740092"/>
                <a:gd name="connsiteX14" fmla="*/ 182880 w 1089660"/>
                <a:gd name="connsiteY14" fmla="*/ 19050 h 740092"/>
                <a:gd name="connsiteX15" fmla="*/ 182880 w 1089660"/>
                <a:gd name="connsiteY15" fmla="*/ 123825 h 740092"/>
                <a:gd name="connsiteX16" fmla="*/ 382905 w 1089660"/>
                <a:gd name="connsiteY16" fmla="*/ 0 h 740092"/>
                <a:gd name="connsiteX17" fmla="*/ 606743 w 1089660"/>
                <a:gd name="connsiteY17" fmla="*/ 125730 h 740092"/>
                <a:gd name="connsiteX18" fmla="*/ 836295 w 1089660"/>
                <a:gd name="connsiteY18" fmla="*/ 0 h 740092"/>
                <a:gd name="connsiteX19" fmla="*/ 1089660 w 1089660"/>
                <a:gd name="connsiteY19" fmla="*/ 276225 h 740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89660" h="740092">
                  <a:moveTo>
                    <a:pt x="1089660" y="276225"/>
                  </a:moveTo>
                  <a:lnTo>
                    <a:pt x="1089660" y="740093"/>
                  </a:lnTo>
                  <a:lnTo>
                    <a:pt x="906780" y="740093"/>
                  </a:lnTo>
                  <a:lnTo>
                    <a:pt x="906780" y="323850"/>
                  </a:lnTo>
                  <a:cubicBezTo>
                    <a:pt x="906780" y="224790"/>
                    <a:pt x="868680" y="171450"/>
                    <a:pt x="777240" y="171450"/>
                  </a:cubicBezTo>
                  <a:cubicBezTo>
                    <a:pt x="681038" y="171450"/>
                    <a:pt x="636270" y="226695"/>
                    <a:pt x="636270" y="226695"/>
                  </a:cubicBezTo>
                  <a:lnTo>
                    <a:pt x="636270" y="740093"/>
                  </a:lnTo>
                  <a:lnTo>
                    <a:pt x="453390" y="740093"/>
                  </a:lnTo>
                  <a:lnTo>
                    <a:pt x="453390" y="323850"/>
                  </a:lnTo>
                  <a:cubicBezTo>
                    <a:pt x="453390" y="224790"/>
                    <a:pt x="415290" y="171450"/>
                    <a:pt x="323850" y="171450"/>
                  </a:cubicBezTo>
                  <a:cubicBezTo>
                    <a:pt x="227648" y="171450"/>
                    <a:pt x="182880" y="226695"/>
                    <a:pt x="182880" y="226695"/>
                  </a:cubicBezTo>
                  <a:lnTo>
                    <a:pt x="182880" y="740093"/>
                  </a:lnTo>
                  <a:lnTo>
                    <a:pt x="0" y="740093"/>
                  </a:lnTo>
                  <a:lnTo>
                    <a:pt x="0" y="19050"/>
                  </a:lnTo>
                  <a:lnTo>
                    <a:pt x="182880" y="19050"/>
                  </a:lnTo>
                  <a:lnTo>
                    <a:pt x="182880" y="123825"/>
                  </a:lnTo>
                  <a:cubicBezTo>
                    <a:pt x="182880" y="123825"/>
                    <a:pt x="235268" y="0"/>
                    <a:pt x="382905" y="0"/>
                  </a:cubicBezTo>
                  <a:cubicBezTo>
                    <a:pt x="556260" y="0"/>
                    <a:pt x="606743" y="125730"/>
                    <a:pt x="606743" y="125730"/>
                  </a:cubicBezTo>
                  <a:cubicBezTo>
                    <a:pt x="606743" y="125730"/>
                    <a:pt x="667703" y="0"/>
                    <a:pt x="836295" y="0"/>
                  </a:cubicBezTo>
                  <a:cubicBezTo>
                    <a:pt x="982980" y="1905"/>
                    <a:pt x="1089660" y="102870"/>
                    <a:pt x="1089660" y="276225"/>
                  </a:cubicBezTo>
                  <a:close/>
                </a:path>
              </a:pathLst>
            </a:custGeom>
            <a:grpFill/>
            <a:ln w="9525" cap="flat">
              <a:noFill/>
              <a:prstDash val="solid"/>
              <a:miter/>
            </a:ln>
          </p:spPr>
          <p:txBody>
            <a:bodyPr rtlCol="0" anchor="ctr"/>
            <a:lstStyle/>
            <a:p>
              <a:endParaRPr lang="en-US" sz="1350" dirty="0"/>
            </a:p>
          </p:txBody>
        </p:sp>
        <p:sp>
          <p:nvSpPr>
            <p:cNvPr id="15" name="Freeform: Shape 14">
              <a:extLst>
                <a:ext uri="{FF2B5EF4-FFF2-40B4-BE49-F238E27FC236}">
                  <a16:creationId xmlns:a16="http://schemas.microsoft.com/office/drawing/2014/main" id="{A86CE130-FFA8-429E-A61D-1266D3D23403}"/>
                </a:ext>
              </a:extLst>
            </p:cNvPr>
            <p:cNvSpPr/>
            <p:nvPr/>
          </p:nvSpPr>
          <p:spPr>
            <a:xfrm>
              <a:off x="5841912" y="-809427"/>
              <a:ext cx="182879" cy="721042"/>
            </a:xfrm>
            <a:custGeom>
              <a:avLst/>
              <a:gdLst>
                <a:gd name="connsiteX0" fmla="*/ 0 w 182879"/>
                <a:gd name="connsiteY0" fmla="*/ 0 h 721042"/>
                <a:gd name="connsiteX1" fmla="*/ 182880 w 182879"/>
                <a:gd name="connsiteY1" fmla="*/ 0 h 721042"/>
                <a:gd name="connsiteX2" fmla="*/ 182880 w 182879"/>
                <a:gd name="connsiteY2" fmla="*/ 721043 h 721042"/>
                <a:gd name="connsiteX3" fmla="*/ 0 w 182879"/>
                <a:gd name="connsiteY3" fmla="*/ 721043 h 721042"/>
              </a:gdLst>
              <a:ahLst/>
              <a:cxnLst>
                <a:cxn ang="0">
                  <a:pos x="connsiteX0" y="connsiteY0"/>
                </a:cxn>
                <a:cxn ang="0">
                  <a:pos x="connsiteX1" y="connsiteY1"/>
                </a:cxn>
                <a:cxn ang="0">
                  <a:pos x="connsiteX2" y="connsiteY2"/>
                </a:cxn>
                <a:cxn ang="0">
                  <a:pos x="connsiteX3" y="connsiteY3"/>
                </a:cxn>
              </a:cxnLst>
              <a:rect l="l" t="t" r="r" b="b"/>
              <a:pathLst>
                <a:path w="182879" h="721042">
                  <a:moveTo>
                    <a:pt x="0" y="0"/>
                  </a:moveTo>
                  <a:lnTo>
                    <a:pt x="182880" y="0"/>
                  </a:lnTo>
                  <a:lnTo>
                    <a:pt x="182880" y="721043"/>
                  </a:lnTo>
                  <a:lnTo>
                    <a:pt x="0" y="721043"/>
                  </a:lnTo>
                  <a:close/>
                </a:path>
              </a:pathLst>
            </a:custGeom>
            <a:grpFill/>
            <a:ln w="9525" cap="flat">
              <a:noFill/>
              <a:prstDash val="solid"/>
              <a:miter/>
            </a:ln>
          </p:spPr>
          <p:txBody>
            <a:bodyPr rtlCol="0" anchor="ctr"/>
            <a:lstStyle/>
            <a:p>
              <a:endParaRPr lang="en-US" sz="1350" dirty="0"/>
            </a:p>
          </p:txBody>
        </p:sp>
        <p:sp>
          <p:nvSpPr>
            <p:cNvPr id="16" name="Freeform: Shape 15">
              <a:extLst>
                <a:ext uri="{FF2B5EF4-FFF2-40B4-BE49-F238E27FC236}">
                  <a16:creationId xmlns:a16="http://schemas.microsoft.com/office/drawing/2014/main" id="{6EFD2DD6-2F2A-4021-9D00-2B9325616FC2}"/>
                </a:ext>
              </a:extLst>
            </p:cNvPr>
            <p:cNvSpPr/>
            <p:nvPr/>
          </p:nvSpPr>
          <p:spPr>
            <a:xfrm>
              <a:off x="5406619" y="-365563"/>
              <a:ext cx="306705" cy="276225"/>
            </a:xfrm>
            <a:custGeom>
              <a:avLst/>
              <a:gdLst>
                <a:gd name="connsiteX0" fmla="*/ 106680 w 306705"/>
                <a:gd name="connsiteY0" fmla="*/ 0 h 276225"/>
                <a:gd name="connsiteX1" fmla="*/ 306705 w 306705"/>
                <a:gd name="connsiteY1" fmla="*/ 276225 h 276225"/>
                <a:gd name="connsiteX2" fmla="*/ 93345 w 306705"/>
                <a:gd name="connsiteY2" fmla="*/ 276225 h 276225"/>
                <a:gd name="connsiteX3" fmla="*/ 0 w 306705"/>
                <a:gd name="connsiteY3" fmla="*/ 147638 h 276225"/>
              </a:gdLst>
              <a:ahLst/>
              <a:cxnLst>
                <a:cxn ang="0">
                  <a:pos x="connsiteX0" y="connsiteY0"/>
                </a:cxn>
                <a:cxn ang="0">
                  <a:pos x="connsiteX1" y="connsiteY1"/>
                </a:cxn>
                <a:cxn ang="0">
                  <a:pos x="connsiteX2" y="connsiteY2"/>
                </a:cxn>
                <a:cxn ang="0">
                  <a:pos x="connsiteX3" y="connsiteY3"/>
                </a:cxn>
              </a:cxnLst>
              <a:rect l="l" t="t" r="r" b="b"/>
              <a:pathLst>
                <a:path w="306705" h="276225">
                  <a:moveTo>
                    <a:pt x="106680" y="0"/>
                  </a:moveTo>
                  <a:lnTo>
                    <a:pt x="306705" y="276225"/>
                  </a:lnTo>
                  <a:lnTo>
                    <a:pt x="93345" y="276225"/>
                  </a:lnTo>
                  <a:lnTo>
                    <a:pt x="0" y="147638"/>
                  </a:lnTo>
                  <a:close/>
                </a:path>
              </a:pathLst>
            </a:custGeom>
            <a:grpFill/>
            <a:ln w="9525" cap="flat">
              <a:noFill/>
              <a:prstDash val="solid"/>
              <a:miter/>
            </a:ln>
          </p:spPr>
          <p:txBody>
            <a:bodyPr rtlCol="0" anchor="ctr"/>
            <a:lstStyle/>
            <a:p>
              <a:endParaRPr lang="en-US" sz="1350" dirty="0"/>
            </a:p>
          </p:txBody>
        </p:sp>
        <p:sp>
          <p:nvSpPr>
            <p:cNvPr id="17" name="Freeform: Shape 16">
              <a:extLst>
                <a:ext uri="{FF2B5EF4-FFF2-40B4-BE49-F238E27FC236}">
                  <a16:creationId xmlns:a16="http://schemas.microsoft.com/office/drawing/2014/main" id="{A241D4B2-AA52-4E3D-BA70-FB185FC11D98}"/>
                </a:ext>
              </a:extLst>
            </p:cNvPr>
            <p:cNvSpPr/>
            <p:nvPr/>
          </p:nvSpPr>
          <p:spPr>
            <a:xfrm>
              <a:off x="5407572" y="-809427"/>
              <a:ext cx="305752" cy="275272"/>
            </a:xfrm>
            <a:custGeom>
              <a:avLst/>
              <a:gdLst>
                <a:gd name="connsiteX0" fmla="*/ 105728 w 305752"/>
                <a:gd name="connsiteY0" fmla="*/ 275273 h 275272"/>
                <a:gd name="connsiteX1" fmla="*/ 305753 w 305752"/>
                <a:gd name="connsiteY1" fmla="*/ 0 h 275272"/>
                <a:gd name="connsiteX2" fmla="*/ 93345 w 305752"/>
                <a:gd name="connsiteY2" fmla="*/ 0 h 275272"/>
                <a:gd name="connsiteX3" fmla="*/ 0 w 305752"/>
                <a:gd name="connsiteY3" fmla="*/ 128587 h 275272"/>
              </a:gdLst>
              <a:ahLst/>
              <a:cxnLst>
                <a:cxn ang="0">
                  <a:pos x="connsiteX0" y="connsiteY0"/>
                </a:cxn>
                <a:cxn ang="0">
                  <a:pos x="connsiteX1" y="connsiteY1"/>
                </a:cxn>
                <a:cxn ang="0">
                  <a:pos x="connsiteX2" y="connsiteY2"/>
                </a:cxn>
                <a:cxn ang="0">
                  <a:pos x="connsiteX3" y="connsiteY3"/>
                </a:cxn>
              </a:cxnLst>
              <a:rect l="l" t="t" r="r" b="b"/>
              <a:pathLst>
                <a:path w="305752" h="275272">
                  <a:moveTo>
                    <a:pt x="105728" y="275273"/>
                  </a:moveTo>
                  <a:lnTo>
                    <a:pt x="305753" y="0"/>
                  </a:lnTo>
                  <a:lnTo>
                    <a:pt x="93345" y="0"/>
                  </a:lnTo>
                  <a:lnTo>
                    <a:pt x="0" y="128587"/>
                  </a:lnTo>
                  <a:close/>
                </a:path>
              </a:pathLst>
            </a:custGeom>
            <a:grpFill/>
            <a:ln w="9525" cap="flat">
              <a:noFill/>
              <a:prstDash val="solid"/>
              <a:miter/>
            </a:ln>
          </p:spPr>
          <p:txBody>
            <a:bodyPr rtlCol="0" anchor="ctr"/>
            <a:lstStyle/>
            <a:p>
              <a:endParaRPr lang="en-US" sz="1350" dirty="0"/>
            </a:p>
          </p:txBody>
        </p:sp>
        <p:sp>
          <p:nvSpPr>
            <p:cNvPr id="18" name="Freeform: Shape 17">
              <a:extLst>
                <a:ext uri="{FF2B5EF4-FFF2-40B4-BE49-F238E27FC236}">
                  <a16:creationId xmlns:a16="http://schemas.microsoft.com/office/drawing/2014/main" id="{6B39AC82-346E-408E-9BFB-FBD1C1E735F6}"/>
                </a:ext>
              </a:extLst>
            </p:cNvPr>
            <p:cNvSpPr/>
            <p:nvPr/>
          </p:nvSpPr>
          <p:spPr>
            <a:xfrm>
              <a:off x="4977994" y="-809427"/>
              <a:ext cx="474345" cy="720089"/>
            </a:xfrm>
            <a:custGeom>
              <a:avLst/>
              <a:gdLst>
                <a:gd name="connsiteX0" fmla="*/ 213360 w 474345"/>
                <a:gd name="connsiteY0" fmla="*/ 0 h 720089"/>
                <a:gd name="connsiteX1" fmla="*/ 953 w 474345"/>
                <a:gd name="connsiteY1" fmla="*/ 0 h 720089"/>
                <a:gd name="connsiteX2" fmla="*/ 261938 w 474345"/>
                <a:gd name="connsiteY2" fmla="*/ 360045 h 720089"/>
                <a:gd name="connsiteX3" fmla="*/ 0 w 474345"/>
                <a:gd name="connsiteY3" fmla="*/ 720090 h 720089"/>
                <a:gd name="connsiteX4" fmla="*/ 211455 w 474345"/>
                <a:gd name="connsiteY4" fmla="*/ 720090 h 720089"/>
                <a:gd name="connsiteX5" fmla="*/ 368618 w 474345"/>
                <a:gd name="connsiteY5" fmla="*/ 505777 h 720089"/>
                <a:gd name="connsiteX6" fmla="*/ 474345 w 474345"/>
                <a:gd name="connsiteY6" fmla="*/ 360045 h 72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4345" h="720089">
                  <a:moveTo>
                    <a:pt x="213360" y="0"/>
                  </a:moveTo>
                  <a:lnTo>
                    <a:pt x="953" y="0"/>
                  </a:lnTo>
                  <a:lnTo>
                    <a:pt x="261938" y="360045"/>
                  </a:lnTo>
                  <a:lnTo>
                    <a:pt x="0" y="720090"/>
                  </a:lnTo>
                  <a:lnTo>
                    <a:pt x="211455" y="720090"/>
                  </a:lnTo>
                  <a:lnTo>
                    <a:pt x="368618" y="505777"/>
                  </a:lnTo>
                  <a:lnTo>
                    <a:pt x="474345" y="360045"/>
                  </a:lnTo>
                  <a:close/>
                </a:path>
              </a:pathLst>
            </a:custGeom>
            <a:grpFill/>
            <a:ln w="9525" cap="flat">
              <a:noFill/>
              <a:prstDash val="solid"/>
              <a:miter/>
            </a:ln>
          </p:spPr>
          <p:txBody>
            <a:bodyPr rtlCol="0" anchor="ctr"/>
            <a:lstStyle/>
            <a:p>
              <a:endParaRPr lang="en-US" sz="1350" dirty="0"/>
            </a:p>
          </p:txBody>
        </p:sp>
        <p:sp>
          <p:nvSpPr>
            <p:cNvPr id="19" name="Freeform: Shape 18">
              <a:extLst>
                <a:ext uri="{FF2B5EF4-FFF2-40B4-BE49-F238E27FC236}">
                  <a16:creationId xmlns:a16="http://schemas.microsoft.com/office/drawing/2014/main" id="{8337F52D-DD9B-441C-9F46-21CAF37357FB}"/>
                </a:ext>
              </a:extLst>
            </p:cNvPr>
            <p:cNvSpPr/>
            <p:nvPr/>
          </p:nvSpPr>
          <p:spPr>
            <a:xfrm>
              <a:off x="2931072" y="-828477"/>
              <a:ext cx="1089659" cy="739139"/>
            </a:xfrm>
            <a:custGeom>
              <a:avLst/>
              <a:gdLst>
                <a:gd name="connsiteX0" fmla="*/ 1089660 w 1089659"/>
                <a:gd name="connsiteY0" fmla="*/ 275273 h 739139"/>
                <a:gd name="connsiteX1" fmla="*/ 1089660 w 1089659"/>
                <a:gd name="connsiteY1" fmla="*/ 739140 h 739139"/>
                <a:gd name="connsiteX2" fmla="*/ 906780 w 1089659"/>
                <a:gd name="connsiteY2" fmla="*/ 739140 h 739139"/>
                <a:gd name="connsiteX3" fmla="*/ 906780 w 1089659"/>
                <a:gd name="connsiteY3" fmla="*/ 322898 h 739139"/>
                <a:gd name="connsiteX4" fmla="*/ 777240 w 1089659"/>
                <a:gd name="connsiteY4" fmla="*/ 170498 h 739139"/>
                <a:gd name="connsiteX5" fmla="*/ 636270 w 1089659"/>
                <a:gd name="connsiteY5" fmla="*/ 224790 h 739139"/>
                <a:gd name="connsiteX6" fmla="*/ 636270 w 1089659"/>
                <a:gd name="connsiteY6" fmla="*/ 739140 h 739139"/>
                <a:gd name="connsiteX7" fmla="*/ 453390 w 1089659"/>
                <a:gd name="connsiteY7" fmla="*/ 739140 h 739139"/>
                <a:gd name="connsiteX8" fmla="*/ 453390 w 1089659"/>
                <a:gd name="connsiteY8" fmla="*/ 322898 h 739139"/>
                <a:gd name="connsiteX9" fmla="*/ 323850 w 1089659"/>
                <a:gd name="connsiteY9" fmla="*/ 170498 h 739139"/>
                <a:gd name="connsiteX10" fmla="*/ 182880 w 1089659"/>
                <a:gd name="connsiteY10" fmla="*/ 225742 h 739139"/>
                <a:gd name="connsiteX11" fmla="*/ 182880 w 1089659"/>
                <a:gd name="connsiteY11" fmla="*/ 739140 h 739139"/>
                <a:gd name="connsiteX12" fmla="*/ 0 w 1089659"/>
                <a:gd name="connsiteY12" fmla="*/ 739140 h 739139"/>
                <a:gd name="connsiteX13" fmla="*/ 0 w 1089659"/>
                <a:gd name="connsiteY13" fmla="*/ 18097 h 739139"/>
                <a:gd name="connsiteX14" fmla="*/ 182880 w 1089659"/>
                <a:gd name="connsiteY14" fmla="*/ 18097 h 739139"/>
                <a:gd name="connsiteX15" fmla="*/ 182880 w 1089659"/>
                <a:gd name="connsiteY15" fmla="*/ 122872 h 739139"/>
                <a:gd name="connsiteX16" fmla="*/ 383858 w 1089659"/>
                <a:gd name="connsiteY16" fmla="*/ 0 h 739139"/>
                <a:gd name="connsiteX17" fmla="*/ 607695 w 1089659"/>
                <a:gd name="connsiteY17" fmla="*/ 125730 h 739139"/>
                <a:gd name="connsiteX18" fmla="*/ 837247 w 1089659"/>
                <a:gd name="connsiteY18" fmla="*/ 0 h 739139"/>
                <a:gd name="connsiteX19" fmla="*/ 1089660 w 1089659"/>
                <a:gd name="connsiteY19" fmla="*/ 275273 h 739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89659" h="739139">
                  <a:moveTo>
                    <a:pt x="1089660" y="275273"/>
                  </a:moveTo>
                  <a:lnTo>
                    <a:pt x="1089660" y="739140"/>
                  </a:lnTo>
                  <a:lnTo>
                    <a:pt x="906780" y="739140"/>
                  </a:lnTo>
                  <a:lnTo>
                    <a:pt x="906780" y="322898"/>
                  </a:lnTo>
                  <a:cubicBezTo>
                    <a:pt x="906780" y="223837"/>
                    <a:pt x="868680" y="170498"/>
                    <a:pt x="777240" y="170498"/>
                  </a:cubicBezTo>
                  <a:cubicBezTo>
                    <a:pt x="681038" y="170498"/>
                    <a:pt x="636270" y="224790"/>
                    <a:pt x="636270" y="224790"/>
                  </a:cubicBezTo>
                  <a:lnTo>
                    <a:pt x="636270" y="739140"/>
                  </a:lnTo>
                  <a:lnTo>
                    <a:pt x="453390" y="739140"/>
                  </a:lnTo>
                  <a:lnTo>
                    <a:pt x="453390" y="322898"/>
                  </a:lnTo>
                  <a:cubicBezTo>
                    <a:pt x="453390" y="223837"/>
                    <a:pt x="415290" y="170498"/>
                    <a:pt x="323850" y="170498"/>
                  </a:cubicBezTo>
                  <a:cubicBezTo>
                    <a:pt x="227647" y="170498"/>
                    <a:pt x="182880" y="225742"/>
                    <a:pt x="182880" y="225742"/>
                  </a:cubicBezTo>
                  <a:lnTo>
                    <a:pt x="182880" y="739140"/>
                  </a:lnTo>
                  <a:lnTo>
                    <a:pt x="0" y="739140"/>
                  </a:lnTo>
                  <a:lnTo>
                    <a:pt x="0" y="18097"/>
                  </a:lnTo>
                  <a:lnTo>
                    <a:pt x="182880" y="18097"/>
                  </a:lnTo>
                  <a:lnTo>
                    <a:pt x="182880" y="122872"/>
                  </a:lnTo>
                  <a:cubicBezTo>
                    <a:pt x="182880" y="122872"/>
                    <a:pt x="236220" y="0"/>
                    <a:pt x="383858" y="0"/>
                  </a:cubicBezTo>
                  <a:cubicBezTo>
                    <a:pt x="557213" y="0"/>
                    <a:pt x="607695" y="125730"/>
                    <a:pt x="607695" y="125730"/>
                  </a:cubicBezTo>
                  <a:cubicBezTo>
                    <a:pt x="607695" y="125730"/>
                    <a:pt x="668655" y="0"/>
                    <a:pt x="837247" y="0"/>
                  </a:cubicBezTo>
                  <a:cubicBezTo>
                    <a:pt x="982980" y="952"/>
                    <a:pt x="1089660" y="101917"/>
                    <a:pt x="1089660" y="275273"/>
                  </a:cubicBezTo>
                  <a:close/>
                </a:path>
              </a:pathLst>
            </a:custGeom>
            <a:grpFill/>
            <a:ln w="9525" cap="flat">
              <a:noFill/>
              <a:prstDash val="solid"/>
              <a:miter/>
            </a:ln>
          </p:spPr>
          <p:txBody>
            <a:bodyPr rtlCol="0" anchor="ctr"/>
            <a:lstStyle/>
            <a:p>
              <a:endParaRPr lang="en-US" sz="1350" dirty="0"/>
            </a:p>
          </p:txBody>
        </p:sp>
        <p:sp>
          <p:nvSpPr>
            <p:cNvPr id="20" name="Freeform: Shape 19">
              <a:extLst>
                <a:ext uri="{FF2B5EF4-FFF2-40B4-BE49-F238E27FC236}">
                  <a16:creationId xmlns:a16="http://schemas.microsoft.com/office/drawing/2014/main" id="{BB3E9936-B162-43AA-B474-9B2B52A4A7AD}"/>
                </a:ext>
              </a:extLst>
            </p:cNvPr>
            <p:cNvSpPr/>
            <p:nvPr/>
          </p:nvSpPr>
          <p:spPr>
            <a:xfrm>
              <a:off x="4159797" y="-827525"/>
              <a:ext cx="692467" cy="756284"/>
            </a:xfrm>
            <a:custGeom>
              <a:avLst/>
              <a:gdLst>
                <a:gd name="connsiteX0" fmla="*/ 509588 w 692467"/>
                <a:gd name="connsiteY0" fmla="*/ 738188 h 756284"/>
                <a:gd name="connsiteX1" fmla="*/ 509588 w 692467"/>
                <a:gd name="connsiteY1" fmla="*/ 640080 h 756284"/>
                <a:gd name="connsiteX2" fmla="*/ 314325 w 692467"/>
                <a:gd name="connsiteY2" fmla="*/ 756285 h 756284"/>
                <a:gd name="connsiteX3" fmla="*/ 0 w 692467"/>
                <a:gd name="connsiteY3" fmla="*/ 378143 h 756284"/>
                <a:gd name="connsiteX4" fmla="*/ 314325 w 692467"/>
                <a:gd name="connsiteY4" fmla="*/ 0 h 756284"/>
                <a:gd name="connsiteX5" fmla="*/ 509588 w 692467"/>
                <a:gd name="connsiteY5" fmla="*/ 117158 h 756284"/>
                <a:gd name="connsiteX6" fmla="*/ 509588 w 692467"/>
                <a:gd name="connsiteY6" fmla="*/ 18098 h 756284"/>
                <a:gd name="connsiteX7" fmla="*/ 692468 w 692467"/>
                <a:gd name="connsiteY7" fmla="*/ 18098 h 756284"/>
                <a:gd name="connsiteX8" fmla="*/ 692468 w 692467"/>
                <a:gd name="connsiteY8" fmla="*/ 739140 h 756284"/>
                <a:gd name="connsiteX9" fmla="*/ 509588 w 692467"/>
                <a:gd name="connsiteY9" fmla="*/ 739140 h 756284"/>
                <a:gd name="connsiteX10" fmla="*/ 509588 w 692467"/>
                <a:gd name="connsiteY10" fmla="*/ 230505 h 756284"/>
                <a:gd name="connsiteX11" fmla="*/ 361950 w 692467"/>
                <a:gd name="connsiteY11" fmla="*/ 170497 h 756284"/>
                <a:gd name="connsiteX12" fmla="*/ 185738 w 692467"/>
                <a:gd name="connsiteY12" fmla="*/ 379095 h 756284"/>
                <a:gd name="connsiteX13" fmla="*/ 361950 w 692467"/>
                <a:gd name="connsiteY13" fmla="*/ 587693 h 756284"/>
                <a:gd name="connsiteX14" fmla="*/ 509588 w 692467"/>
                <a:gd name="connsiteY14" fmla="*/ 526733 h 756284"/>
                <a:gd name="connsiteX15" fmla="*/ 509588 w 692467"/>
                <a:gd name="connsiteY15" fmla="*/ 230505 h 756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2467" h="756284">
                  <a:moveTo>
                    <a:pt x="509588" y="738188"/>
                  </a:moveTo>
                  <a:lnTo>
                    <a:pt x="509588" y="640080"/>
                  </a:lnTo>
                  <a:cubicBezTo>
                    <a:pt x="509588" y="640080"/>
                    <a:pt x="449580" y="756285"/>
                    <a:pt x="314325" y="756285"/>
                  </a:cubicBezTo>
                  <a:cubicBezTo>
                    <a:pt x="146685" y="756285"/>
                    <a:pt x="0" y="600075"/>
                    <a:pt x="0" y="378143"/>
                  </a:cubicBezTo>
                  <a:cubicBezTo>
                    <a:pt x="0" y="156210"/>
                    <a:pt x="146685" y="0"/>
                    <a:pt x="314325" y="0"/>
                  </a:cubicBezTo>
                  <a:cubicBezTo>
                    <a:pt x="453390" y="0"/>
                    <a:pt x="509588" y="117158"/>
                    <a:pt x="509588" y="117158"/>
                  </a:cubicBezTo>
                  <a:lnTo>
                    <a:pt x="509588" y="18098"/>
                  </a:lnTo>
                  <a:lnTo>
                    <a:pt x="692468" y="18098"/>
                  </a:lnTo>
                  <a:lnTo>
                    <a:pt x="692468" y="739140"/>
                  </a:lnTo>
                  <a:lnTo>
                    <a:pt x="509588" y="739140"/>
                  </a:lnTo>
                  <a:close/>
                  <a:moveTo>
                    <a:pt x="509588" y="230505"/>
                  </a:moveTo>
                  <a:cubicBezTo>
                    <a:pt x="509588" y="230505"/>
                    <a:pt x="466725" y="170497"/>
                    <a:pt x="361950" y="170497"/>
                  </a:cubicBezTo>
                  <a:cubicBezTo>
                    <a:pt x="251460" y="170497"/>
                    <a:pt x="185738" y="260033"/>
                    <a:pt x="185738" y="379095"/>
                  </a:cubicBezTo>
                  <a:cubicBezTo>
                    <a:pt x="185738" y="497205"/>
                    <a:pt x="251460" y="587693"/>
                    <a:pt x="361950" y="587693"/>
                  </a:cubicBezTo>
                  <a:cubicBezTo>
                    <a:pt x="466725" y="587693"/>
                    <a:pt x="509588" y="526733"/>
                    <a:pt x="509588" y="526733"/>
                  </a:cubicBezTo>
                  <a:lnTo>
                    <a:pt x="509588" y="230505"/>
                  </a:lnTo>
                  <a:close/>
                </a:path>
              </a:pathLst>
            </a:custGeom>
            <a:grpFill/>
            <a:ln w="9525" cap="flat">
              <a:noFill/>
              <a:prstDash val="solid"/>
              <a:miter/>
            </a:ln>
          </p:spPr>
          <p:txBody>
            <a:bodyPr rtlCol="0" anchor="ctr"/>
            <a:lstStyle/>
            <a:p>
              <a:endParaRPr lang="en-US" sz="1350" dirty="0"/>
            </a:p>
          </p:txBody>
        </p:sp>
      </p:grpSp>
      <p:sp>
        <p:nvSpPr>
          <p:cNvPr id="21" name="Slide Number Placeholder 5">
            <a:extLst>
              <a:ext uri="{FF2B5EF4-FFF2-40B4-BE49-F238E27FC236}">
                <a16:creationId xmlns:a16="http://schemas.microsoft.com/office/drawing/2014/main" id="{6E96CC08-F49C-6546-A120-27CE685FFE0D}"/>
              </a:ext>
            </a:extLst>
          </p:cNvPr>
          <p:cNvSpPr txBox="1">
            <a:spLocks/>
          </p:cNvSpPr>
          <p:nvPr userDrawn="1"/>
        </p:nvSpPr>
        <p:spPr>
          <a:xfrm>
            <a:off x="573210" y="6504386"/>
            <a:ext cx="4937026"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bg1"/>
                </a:solidFill>
              </a:rPr>
              <a:t>DIGITAL SOLUTIONS</a:t>
            </a:r>
          </a:p>
        </p:txBody>
      </p:sp>
    </p:spTree>
    <p:extLst>
      <p:ext uri="{BB962C8B-B14F-4D97-AF65-F5344CB8AC3E}">
        <p14:creationId xmlns:p14="http://schemas.microsoft.com/office/powerpoint/2010/main" val="10080333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FBAE40"/>
          </p15:clr>
        </p15:guide>
        <p15:guide id="2" orient="horz" pos="144">
          <p15:clr>
            <a:srgbClr val="FBAE40"/>
          </p15:clr>
        </p15:guide>
        <p15:guide id="3" orient="horz" pos="4032">
          <p15:clr>
            <a:srgbClr val="FBAE40"/>
          </p15:clr>
        </p15:guide>
        <p15:guide id="4" pos="108">
          <p15:clr>
            <a:srgbClr val="FBAE40"/>
          </p15:clr>
        </p15:guide>
        <p15:guide id="5" pos="216">
          <p15:clr>
            <a:srgbClr val="FBAE40"/>
          </p15:clr>
        </p15:guide>
        <p15:guide id="6" pos="5544">
          <p15:clr>
            <a:srgbClr val="FBAE40"/>
          </p15:clr>
        </p15:guide>
        <p15:guide id="7" pos="565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1_Divider Slide 2">
    <p:bg>
      <p:bgRef idx="1001">
        <a:schemeClr val="bg2"/>
      </p:bgRef>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8E0291D-9EB3-4EEE-8502-757D833E6BB9}"/>
              </a:ext>
            </a:extLst>
          </p:cNvPr>
          <p:cNvGrpSpPr/>
          <p:nvPr/>
        </p:nvGrpSpPr>
        <p:grpSpPr>
          <a:xfrm>
            <a:off x="3720351" y="0"/>
            <a:ext cx="5423650" cy="6858000"/>
            <a:chOff x="4960467" y="0"/>
            <a:chExt cx="7231533" cy="6858000"/>
          </a:xfrm>
          <a:solidFill>
            <a:schemeClr val="tx2">
              <a:alpha val="70000"/>
            </a:schemeClr>
          </a:solidFill>
        </p:grpSpPr>
        <p:sp>
          <p:nvSpPr>
            <p:cNvPr id="60" name="Freeform: Shape 59">
              <a:extLst>
                <a:ext uri="{FF2B5EF4-FFF2-40B4-BE49-F238E27FC236}">
                  <a16:creationId xmlns:a16="http://schemas.microsoft.com/office/drawing/2014/main" id="{8C356984-8A53-44D3-8728-BC163330A500}"/>
                </a:ext>
              </a:extLst>
            </p:cNvPr>
            <p:cNvSpPr/>
            <p:nvPr userDrawn="1"/>
          </p:nvSpPr>
          <p:spPr>
            <a:xfrm>
              <a:off x="9402667" y="4408356"/>
              <a:ext cx="2789333" cy="2449644"/>
            </a:xfrm>
            <a:custGeom>
              <a:avLst/>
              <a:gdLst>
                <a:gd name="connsiteX0" fmla="*/ 1246456 w 2789333"/>
                <a:gd name="connsiteY0" fmla="*/ 0 h 2449644"/>
                <a:gd name="connsiteX1" fmla="*/ 2789333 w 2789333"/>
                <a:gd name="connsiteY1" fmla="*/ 2130627 h 2449644"/>
                <a:gd name="connsiteX2" fmla="*/ 2789333 w 2789333"/>
                <a:gd name="connsiteY2" fmla="*/ 2449644 h 2449644"/>
                <a:gd name="connsiteX3" fmla="*/ 526043 w 2789333"/>
                <a:gd name="connsiteY3" fmla="*/ 2449644 h 2449644"/>
                <a:gd name="connsiteX4" fmla="*/ 0 w 2789333"/>
                <a:gd name="connsiteY4" fmla="*/ 1725001 h 2449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9333" h="2449644">
                  <a:moveTo>
                    <a:pt x="1246456" y="0"/>
                  </a:moveTo>
                  <a:lnTo>
                    <a:pt x="2789333" y="2130627"/>
                  </a:lnTo>
                  <a:lnTo>
                    <a:pt x="2789333" y="2449644"/>
                  </a:lnTo>
                  <a:lnTo>
                    <a:pt x="526043" y="2449644"/>
                  </a:lnTo>
                  <a:lnTo>
                    <a:pt x="0" y="1725001"/>
                  </a:lnTo>
                  <a:close/>
                </a:path>
              </a:pathLst>
            </a:custGeom>
            <a:grpFill/>
            <a:ln w="9525" cap="flat">
              <a:noFill/>
              <a:prstDash val="solid"/>
              <a:miter/>
            </a:ln>
          </p:spPr>
          <p:txBody>
            <a:bodyPr rtlCol="0" anchor="ctr"/>
            <a:lstStyle/>
            <a:p>
              <a:endParaRPr lang="en-US" sz="1350" dirty="0"/>
            </a:p>
          </p:txBody>
        </p:sp>
        <p:sp>
          <p:nvSpPr>
            <p:cNvPr id="58" name="Freeform: Shape 57">
              <a:extLst>
                <a:ext uri="{FF2B5EF4-FFF2-40B4-BE49-F238E27FC236}">
                  <a16:creationId xmlns:a16="http://schemas.microsoft.com/office/drawing/2014/main" id="{0792F183-84B4-4046-A3CD-67B3C688C9AF}"/>
                </a:ext>
              </a:extLst>
            </p:cNvPr>
            <p:cNvSpPr/>
            <p:nvPr/>
          </p:nvSpPr>
          <p:spPr>
            <a:xfrm>
              <a:off x="9413792" y="0"/>
              <a:ext cx="2778208" cy="2438531"/>
            </a:xfrm>
            <a:custGeom>
              <a:avLst/>
              <a:gdLst>
                <a:gd name="connsiteX0" fmla="*/ 526040 w 2778208"/>
                <a:gd name="connsiteY0" fmla="*/ 0 h 2438531"/>
                <a:gd name="connsiteX1" fmla="*/ 2778208 w 2778208"/>
                <a:gd name="connsiteY1" fmla="*/ 0 h 2438531"/>
                <a:gd name="connsiteX2" fmla="*/ 2778208 w 2778208"/>
                <a:gd name="connsiteY2" fmla="*/ 315213 h 2438531"/>
                <a:gd name="connsiteX3" fmla="*/ 1235323 w 2778208"/>
                <a:gd name="connsiteY3" fmla="*/ 2438531 h 2438531"/>
                <a:gd name="connsiteX4" fmla="*/ 0 w 2778208"/>
                <a:gd name="connsiteY4" fmla="*/ 724648 h 2438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8208" h="2438531">
                  <a:moveTo>
                    <a:pt x="526040" y="0"/>
                  </a:moveTo>
                  <a:lnTo>
                    <a:pt x="2778208" y="0"/>
                  </a:lnTo>
                  <a:lnTo>
                    <a:pt x="2778208" y="315213"/>
                  </a:lnTo>
                  <a:lnTo>
                    <a:pt x="1235323" y="2438531"/>
                  </a:lnTo>
                  <a:lnTo>
                    <a:pt x="0" y="724648"/>
                  </a:lnTo>
                  <a:close/>
                </a:path>
              </a:pathLst>
            </a:custGeom>
            <a:grpFill/>
            <a:ln w="9525" cap="flat">
              <a:noFill/>
              <a:prstDash val="solid"/>
              <a:miter/>
            </a:ln>
          </p:spPr>
          <p:txBody>
            <a:bodyPr rtlCol="0" anchor="ctr"/>
            <a:lstStyle/>
            <a:p>
              <a:endParaRPr lang="en-US" sz="1350" dirty="0"/>
            </a:p>
          </p:txBody>
        </p:sp>
        <p:sp>
          <p:nvSpPr>
            <p:cNvPr id="54" name="Freeform: Shape 53">
              <a:extLst>
                <a:ext uri="{FF2B5EF4-FFF2-40B4-BE49-F238E27FC236}">
                  <a16:creationId xmlns:a16="http://schemas.microsoft.com/office/drawing/2014/main" id="{9DDFE6DF-042B-47EB-9B63-0D0ACB6BA75B}"/>
                </a:ext>
              </a:extLst>
            </p:cNvPr>
            <p:cNvSpPr/>
            <p:nvPr/>
          </p:nvSpPr>
          <p:spPr>
            <a:xfrm>
              <a:off x="4960467" y="0"/>
              <a:ext cx="4976426" cy="6858000"/>
            </a:xfrm>
            <a:custGeom>
              <a:avLst/>
              <a:gdLst>
                <a:gd name="connsiteX0" fmla="*/ 9068 w 4976426"/>
                <a:gd name="connsiteY0" fmla="*/ 0 h 6858000"/>
                <a:gd name="connsiteX1" fmla="*/ 2490843 w 4976426"/>
                <a:gd name="connsiteY1" fmla="*/ 0 h 6858000"/>
                <a:gd name="connsiteX2" fmla="*/ 4976426 w 4976426"/>
                <a:gd name="connsiteY2" fmla="*/ 3429006 h 6858000"/>
                <a:gd name="connsiteX3" fmla="*/ 3741106 w 4976426"/>
                <a:gd name="connsiteY3" fmla="*/ 5131741 h 6858000"/>
                <a:gd name="connsiteX4" fmla="*/ 2475178 w 4976426"/>
                <a:gd name="connsiteY4" fmla="*/ 6858000 h 6858000"/>
                <a:gd name="connsiteX5" fmla="*/ 0 w 4976426"/>
                <a:gd name="connsiteY5" fmla="*/ 6858000 h 6858000"/>
                <a:gd name="connsiteX6" fmla="*/ 2494651 w 4976426"/>
                <a:gd name="connsiteY6" fmla="*/ 342900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6426" h="6858000">
                  <a:moveTo>
                    <a:pt x="9068" y="0"/>
                  </a:moveTo>
                  <a:lnTo>
                    <a:pt x="2490843" y="0"/>
                  </a:lnTo>
                  <a:lnTo>
                    <a:pt x="4976426" y="3429006"/>
                  </a:lnTo>
                  <a:lnTo>
                    <a:pt x="3741106" y="5131741"/>
                  </a:lnTo>
                  <a:lnTo>
                    <a:pt x="2475178" y="6858000"/>
                  </a:lnTo>
                  <a:lnTo>
                    <a:pt x="0" y="6858000"/>
                  </a:lnTo>
                  <a:lnTo>
                    <a:pt x="2494651" y="3429006"/>
                  </a:lnTo>
                  <a:close/>
                </a:path>
              </a:pathLst>
            </a:custGeom>
            <a:grpFill/>
            <a:ln w="9525" cap="flat">
              <a:noFill/>
              <a:prstDash val="solid"/>
              <a:miter/>
            </a:ln>
          </p:spPr>
          <p:txBody>
            <a:bodyPr rtlCol="0" anchor="ctr"/>
            <a:lstStyle/>
            <a:p>
              <a:endParaRPr lang="en-US" sz="1350" dirty="0"/>
            </a:p>
          </p:txBody>
        </p:sp>
      </p:grpSp>
      <p:sp>
        <p:nvSpPr>
          <p:cNvPr id="8" name="Slide Number Placeholder 7">
            <a:extLst>
              <a:ext uri="{FF2B5EF4-FFF2-40B4-BE49-F238E27FC236}">
                <a16:creationId xmlns:a16="http://schemas.microsoft.com/office/drawing/2014/main" id="{8DB7C332-4F1D-4C9C-BD64-843B87412293}"/>
              </a:ext>
            </a:extLst>
          </p:cNvPr>
          <p:cNvSpPr>
            <a:spLocks noGrp="1"/>
          </p:cNvSpPr>
          <p:nvPr>
            <p:ph type="sldNum" sz="quarter" idx="11"/>
          </p:nvPr>
        </p:nvSpPr>
        <p:spPr>
          <a:xfrm>
            <a:off x="342901" y="6464300"/>
            <a:ext cx="222269" cy="228600"/>
          </a:xfrm>
          <a:prstGeom prst="rect">
            <a:avLst/>
          </a:prstGeom>
        </p:spPr>
        <p:txBody>
          <a:bodyPr/>
          <a:lstStyle>
            <a:lvl1pPr>
              <a:defRPr>
                <a:solidFill>
                  <a:schemeClr val="bg1"/>
                </a:solidFill>
              </a:defRPr>
            </a:lvl1pPr>
          </a:lstStyle>
          <a:p>
            <a:fld id="{C24CE0DD-0081-7A4A-817B-7ACC0C2B4AAB}" type="slidenum">
              <a:rPr lang="en-US" smtClean="0"/>
              <a:pPr/>
              <a:t>‹#›</a:t>
            </a:fld>
            <a:endParaRPr lang="en-US" dirty="0"/>
          </a:p>
        </p:txBody>
      </p:sp>
      <p:sp>
        <p:nvSpPr>
          <p:cNvPr id="5" name="Text Placeholder 2">
            <a:extLst>
              <a:ext uri="{FF2B5EF4-FFF2-40B4-BE49-F238E27FC236}">
                <a16:creationId xmlns:a16="http://schemas.microsoft.com/office/drawing/2014/main" id="{54021124-939F-4CBD-BC61-7FA152E0574F}"/>
              </a:ext>
            </a:extLst>
          </p:cNvPr>
          <p:cNvSpPr>
            <a:spLocks noGrp="1"/>
          </p:cNvSpPr>
          <p:nvPr>
            <p:ph idx="1" hasCustomPrompt="1"/>
          </p:nvPr>
        </p:nvSpPr>
        <p:spPr>
          <a:xfrm>
            <a:off x="342900" y="1603982"/>
            <a:ext cx="8458200" cy="3068532"/>
          </a:xfrm>
          <a:prstGeom prst="rect">
            <a:avLst/>
          </a:prstGeom>
        </p:spPr>
        <p:txBody>
          <a:bodyPr vert="horz" lIns="0" tIns="0" rIns="0" bIns="0" rtlCol="0" anchor="ctr" anchorCtr="0">
            <a:spAutoFit/>
          </a:bodyPr>
          <a:lstStyle>
            <a:lvl1pPr marL="0" indent="0" algn="l">
              <a:lnSpc>
                <a:spcPct val="80000"/>
              </a:lnSpc>
              <a:spcBef>
                <a:spcPts val="600"/>
              </a:spcBef>
              <a:buFont typeface="Arial" panose="020B0604020202020204" pitchFamily="34" charset="0"/>
              <a:buNone/>
              <a:defRPr sz="4050" b="0" i="0" spc="0">
                <a:solidFill>
                  <a:schemeClr val="bg1"/>
                </a:solidFill>
              </a:defRPr>
            </a:lvl1pPr>
            <a:lvl2pPr marL="0" indent="0" algn="l">
              <a:lnSpc>
                <a:spcPct val="85000"/>
              </a:lnSpc>
              <a:spcBef>
                <a:spcPts val="600"/>
              </a:spcBef>
              <a:buFont typeface="Arial" panose="020B0604020202020204" pitchFamily="34" charset="0"/>
              <a:buNone/>
              <a:defRPr sz="3000" i="1" spc="0">
                <a:solidFill>
                  <a:schemeClr val="bg1"/>
                </a:solidFill>
              </a:defRPr>
            </a:lvl2pPr>
            <a:lvl3pPr marL="0" indent="0" algn="l">
              <a:lnSpc>
                <a:spcPct val="90000"/>
              </a:lnSpc>
              <a:spcBef>
                <a:spcPts val="600"/>
              </a:spcBef>
              <a:buFont typeface="Arial" panose="020B0604020202020204" pitchFamily="34" charset="0"/>
              <a:buNone/>
              <a:defRPr sz="2400" spc="0" baseline="0">
                <a:solidFill>
                  <a:schemeClr val="bg1"/>
                </a:solidFill>
              </a:defRPr>
            </a:lvl3pPr>
            <a:lvl4pPr marL="0" indent="0" algn="l">
              <a:lnSpc>
                <a:spcPct val="90000"/>
              </a:lnSpc>
              <a:spcBef>
                <a:spcPts val="600"/>
              </a:spcBef>
              <a:buNone/>
              <a:defRPr sz="2100" spc="0" baseline="0">
                <a:solidFill>
                  <a:schemeClr val="bg1"/>
                </a:solidFill>
              </a:defRPr>
            </a:lvl4pPr>
            <a:lvl5pPr marL="2286" indent="0" algn="l">
              <a:lnSpc>
                <a:spcPct val="90000"/>
              </a:lnSpc>
              <a:spcBef>
                <a:spcPts val="600"/>
              </a:spcBef>
              <a:buClr>
                <a:schemeClr val="bg1">
                  <a:lumMod val="65000"/>
                </a:schemeClr>
              </a:buClr>
              <a:buNone/>
              <a:defRPr sz="1800" b="1" spc="225">
                <a:solidFill>
                  <a:schemeClr val="bg1"/>
                </a:solidFill>
              </a:defRPr>
            </a:lvl5pPr>
          </a:lstStyle>
          <a:p>
            <a:pPr lvl="0"/>
            <a:r>
              <a:rPr lang="en-US"/>
              <a:t>Click To </a:t>
            </a:r>
            <a:br>
              <a:rPr lang="en-US"/>
            </a:br>
            <a:r>
              <a:rPr lang="en-US"/>
              <a:t>Edit Template </a:t>
            </a:r>
            <a:br>
              <a:rPr lang="en-US"/>
            </a:br>
            <a:r>
              <a:rPr lang="en-US"/>
              <a:t>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4478834C-5C99-9C4D-8DC3-C5162ED50A97}"/>
              </a:ext>
            </a:extLst>
          </p:cNvPr>
          <p:cNvSpPr txBox="1">
            <a:spLocks/>
          </p:cNvSpPr>
          <p:nvPr userDrawn="1"/>
        </p:nvSpPr>
        <p:spPr>
          <a:xfrm>
            <a:off x="573210" y="6504386"/>
            <a:ext cx="4937026"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bg1"/>
                </a:solidFill>
              </a:rPr>
              <a:t>DIGITAL SOLUTIONS</a:t>
            </a:r>
          </a:p>
        </p:txBody>
      </p:sp>
    </p:spTree>
    <p:extLst>
      <p:ext uri="{BB962C8B-B14F-4D97-AF65-F5344CB8AC3E}">
        <p14:creationId xmlns:p14="http://schemas.microsoft.com/office/powerpoint/2010/main" val="188445078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FBAE40"/>
          </p15:clr>
        </p15:guide>
        <p15:guide id="2" orient="horz" pos="144">
          <p15:clr>
            <a:srgbClr val="FBAE40"/>
          </p15:clr>
        </p15:guide>
        <p15:guide id="3" orient="horz" pos="4032">
          <p15:clr>
            <a:srgbClr val="FBAE40"/>
          </p15:clr>
        </p15:guide>
        <p15:guide id="4" pos="108">
          <p15:clr>
            <a:srgbClr val="FBAE40"/>
          </p15:clr>
        </p15:guide>
        <p15:guide id="5" pos="216">
          <p15:clr>
            <a:srgbClr val="FBAE40"/>
          </p15:clr>
        </p15:guide>
        <p15:guide id="6" pos="5544">
          <p15:clr>
            <a:srgbClr val="FBAE40"/>
          </p15:clr>
        </p15:guide>
        <p15:guide id="7" pos="5652">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Divider Slide 4">
    <p:bg>
      <p:bgRef idx="1001">
        <a:schemeClr val="bg1"/>
      </p:bgRef>
    </p:bg>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54021124-939F-4CBD-BC61-7FA152E0574F}"/>
              </a:ext>
            </a:extLst>
          </p:cNvPr>
          <p:cNvSpPr>
            <a:spLocks noGrp="1"/>
          </p:cNvSpPr>
          <p:nvPr>
            <p:ph idx="1" hasCustomPrompt="1"/>
          </p:nvPr>
        </p:nvSpPr>
        <p:spPr>
          <a:xfrm>
            <a:off x="342900" y="1831848"/>
            <a:ext cx="8458200" cy="3194304"/>
          </a:xfrm>
          <a:prstGeom prst="rect">
            <a:avLst/>
          </a:prstGeom>
        </p:spPr>
        <p:txBody>
          <a:bodyPr vert="horz" lIns="0" tIns="0" rIns="0" bIns="0" rtlCol="0" anchor="ctr" anchorCtr="0">
            <a:noAutofit/>
          </a:bodyPr>
          <a:lstStyle>
            <a:lvl1pPr marL="0" indent="0" algn="l">
              <a:lnSpc>
                <a:spcPct val="85000"/>
              </a:lnSpc>
              <a:spcBef>
                <a:spcPts val="600"/>
              </a:spcBef>
              <a:buFont typeface="Arial" panose="020B0604020202020204" pitchFamily="34" charset="0"/>
              <a:buNone/>
              <a:defRPr sz="4050" b="0" i="0" spc="-150">
                <a:solidFill>
                  <a:schemeClr val="bg2"/>
                </a:solidFill>
              </a:defRPr>
            </a:lvl1pPr>
            <a:lvl2pPr marL="0" indent="0" algn="l">
              <a:lnSpc>
                <a:spcPct val="90000"/>
              </a:lnSpc>
              <a:spcBef>
                <a:spcPts val="600"/>
              </a:spcBef>
              <a:buFont typeface="Arial" panose="020B0604020202020204" pitchFamily="34" charset="0"/>
              <a:buNone/>
              <a:defRPr sz="3600" b="1" spc="-150">
                <a:solidFill>
                  <a:schemeClr val="tx1"/>
                </a:solidFill>
              </a:defRPr>
            </a:lvl2pPr>
            <a:lvl3pPr marL="0" indent="0" algn="l">
              <a:lnSpc>
                <a:spcPct val="90000"/>
              </a:lnSpc>
              <a:spcBef>
                <a:spcPts val="600"/>
              </a:spcBef>
              <a:buFont typeface="Arial" panose="020B0604020202020204" pitchFamily="34" charset="0"/>
              <a:buNone/>
              <a:defRPr sz="3200" spc="-100" baseline="0">
                <a:solidFill>
                  <a:schemeClr val="tx1"/>
                </a:solidFill>
              </a:defRPr>
            </a:lvl3pPr>
            <a:lvl4pPr marL="0" indent="0" algn="l">
              <a:lnSpc>
                <a:spcPct val="90000"/>
              </a:lnSpc>
              <a:spcBef>
                <a:spcPts val="600"/>
              </a:spcBef>
              <a:buNone/>
              <a:defRPr sz="2800" b="1" spc="-50" baseline="0">
                <a:solidFill>
                  <a:schemeClr val="tx1"/>
                </a:solidFill>
              </a:defRPr>
            </a:lvl4pPr>
            <a:lvl5pPr marL="2286" indent="0" algn="l">
              <a:lnSpc>
                <a:spcPct val="90000"/>
              </a:lnSpc>
              <a:spcBef>
                <a:spcPts val="600"/>
              </a:spcBef>
              <a:buClr>
                <a:schemeClr val="bg1">
                  <a:lumMod val="65000"/>
                </a:schemeClr>
              </a:buClr>
              <a:buNone/>
              <a:defRPr sz="1800" b="1" spc="225">
                <a:solidFill>
                  <a:schemeClr val="accent1"/>
                </a:solidFill>
              </a:defRPr>
            </a:lvl5pPr>
          </a:lstStyle>
          <a:p>
            <a:pPr lvl="0"/>
            <a:r>
              <a:rPr lang="en-US"/>
              <a:t>Click To Edit </a:t>
            </a:r>
            <a:br>
              <a:rPr lang="en-US"/>
            </a:br>
            <a:r>
              <a:rPr lang="en-US"/>
              <a:t>Template Text Styles</a:t>
            </a:r>
          </a:p>
          <a:p>
            <a:pPr lvl="1"/>
            <a:r>
              <a:rPr lang="en-US"/>
              <a:t>Second Level</a:t>
            </a:r>
          </a:p>
          <a:p>
            <a:pPr lvl="2"/>
            <a:r>
              <a:rPr lang="en-US"/>
              <a:t>Third Level</a:t>
            </a:r>
          </a:p>
          <a:p>
            <a:pPr lvl="3"/>
            <a:r>
              <a:rPr lang="en-US"/>
              <a:t>Fourth Level</a:t>
            </a:r>
          </a:p>
          <a:p>
            <a:pPr lvl="4"/>
            <a:r>
              <a:rPr lang="en-US"/>
              <a:t>Fifth Level</a:t>
            </a:r>
          </a:p>
        </p:txBody>
      </p:sp>
      <p:sp>
        <p:nvSpPr>
          <p:cNvPr id="18" name="Slide Number Placeholder 61">
            <a:extLst>
              <a:ext uri="{FF2B5EF4-FFF2-40B4-BE49-F238E27FC236}">
                <a16:creationId xmlns:a16="http://schemas.microsoft.com/office/drawing/2014/main" id="{E944B9D5-2231-8748-9720-FB99E88BCB0B}"/>
              </a:ext>
            </a:extLst>
          </p:cNvPr>
          <p:cNvSpPr>
            <a:spLocks noGrp="1"/>
          </p:cNvSpPr>
          <p:nvPr>
            <p:ph type="sldNum" sz="quarter" idx="4"/>
          </p:nvPr>
        </p:nvSpPr>
        <p:spPr>
          <a:xfrm>
            <a:off x="342901" y="6464300"/>
            <a:ext cx="222269" cy="228600"/>
          </a:xfrm>
          <a:prstGeom prst="rect">
            <a:avLst/>
          </a:prstGeom>
          <a:noFill/>
        </p:spPr>
        <p:txBody>
          <a:bodyPr vert="horz" wrap="none" lIns="91440" tIns="45720" rIns="91440" bIns="45720" rtlCol="0" anchor="ctr" anchorCtr="0">
            <a:noAutofit/>
          </a:bodyPr>
          <a:lstStyle>
            <a:lvl1pPr algn="r">
              <a:defRPr sz="900" b="1" i="0">
                <a:solidFill>
                  <a:schemeClr val="bg2"/>
                </a:solidFill>
              </a:defRPr>
            </a:lvl1pPr>
          </a:lstStyle>
          <a:p>
            <a:fld id="{C24CE0DD-0081-7A4A-817B-7ACC0C2B4AAB}" type="slidenum">
              <a:rPr lang="en-US" smtClean="0"/>
              <a:pPr/>
              <a:t>‹#›</a:t>
            </a:fld>
            <a:endParaRPr lang="en-US" dirty="0"/>
          </a:p>
        </p:txBody>
      </p:sp>
      <p:grpSp>
        <p:nvGrpSpPr>
          <p:cNvPr id="20" name="Group 19">
            <a:extLst>
              <a:ext uri="{FF2B5EF4-FFF2-40B4-BE49-F238E27FC236}">
                <a16:creationId xmlns:a16="http://schemas.microsoft.com/office/drawing/2014/main" id="{B04B2041-FAE9-E24A-BA14-B710BCF4C544}"/>
              </a:ext>
            </a:extLst>
          </p:cNvPr>
          <p:cNvGrpSpPr>
            <a:grpSpLocks noChangeAspect="1"/>
          </p:cNvGrpSpPr>
          <p:nvPr userDrawn="1"/>
        </p:nvGrpSpPr>
        <p:grpSpPr>
          <a:xfrm>
            <a:off x="8012898" y="6539890"/>
            <a:ext cx="799633" cy="135154"/>
            <a:chOff x="2931072" y="-829430"/>
            <a:chExt cx="6003607" cy="761048"/>
          </a:xfrm>
        </p:grpSpPr>
        <p:sp>
          <p:nvSpPr>
            <p:cNvPr id="21" name="Freeform: Shape 26">
              <a:extLst>
                <a:ext uri="{FF2B5EF4-FFF2-40B4-BE49-F238E27FC236}">
                  <a16:creationId xmlns:a16="http://schemas.microsoft.com/office/drawing/2014/main" id="{6B27524E-6F67-934D-9E87-554209B5DD08}"/>
                </a:ext>
              </a:extLst>
            </p:cNvPr>
            <p:cNvSpPr/>
            <p:nvPr/>
          </p:nvSpPr>
          <p:spPr>
            <a:xfrm>
              <a:off x="8294599" y="-826572"/>
              <a:ext cx="640080" cy="758190"/>
            </a:xfrm>
            <a:custGeom>
              <a:avLst/>
              <a:gdLst>
                <a:gd name="connsiteX0" fmla="*/ 100965 w 640080"/>
                <a:gd name="connsiteY0" fmla="*/ 493395 h 758190"/>
                <a:gd name="connsiteX1" fmla="*/ 318135 w 640080"/>
                <a:gd name="connsiteY1" fmla="*/ 597218 h 758190"/>
                <a:gd name="connsiteX2" fmla="*/ 455295 w 640080"/>
                <a:gd name="connsiteY2" fmla="*/ 531495 h 758190"/>
                <a:gd name="connsiteX3" fmla="*/ 312420 w 640080"/>
                <a:gd name="connsiteY3" fmla="*/ 452438 h 758190"/>
                <a:gd name="connsiteX4" fmla="*/ 44768 w 640080"/>
                <a:gd name="connsiteY4" fmla="*/ 224790 h 758190"/>
                <a:gd name="connsiteX5" fmla="*/ 355283 w 640080"/>
                <a:gd name="connsiteY5" fmla="*/ 0 h 758190"/>
                <a:gd name="connsiteX6" fmla="*/ 625793 w 640080"/>
                <a:gd name="connsiteY6" fmla="*/ 88583 h 758190"/>
                <a:gd name="connsiteX7" fmla="*/ 534353 w 640080"/>
                <a:gd name="connsiteY7" fmla="*/ 221932 h 758190"/>
                <a:gd name="connsiteX8" fmla="*/ 355283 w 640080"/>
                <a:gd name="connsiteY8" fmla="*/ 160020 h 758190"/>
                <a:gd name="connsiteX9" fmla="*/ 224790 w 640080"/>
                <a:gd name="connsiteY9" fmla="*/ 228600 h 758190"/>
                <a:gd name="connsiteX10" fmla="*/ 395288 w 640080"/>
                <a:gd name="connsiteY10" fmla="*/ 309563 h 758190"/>
                <a:gd name="connsiteX11" fmla="*/ 640080 w 640080"/>
                <a:gd name="connsiteY11" fmla="*/ 536257 h 758190"/>
                <a:gd name="connsiteX12" fmla="*/ 325755 w 640080"/>
                <a:gd name="connsiteY12" fmla="*/ 758190 h 758190"/>
                <a:gd name="connsiteX13" fmla="*/ 0 w 640080"/>
                <a:gd name="connsiteY13" fmla="*/ 627697 h 758190"/>
                <a:gd name="connsiteX14" fmla="*/ 100965 w 640080"/>
                <a:gd name="connsiteY14" fmla="*/ 493395 h 75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0080" h="758190">
                  <a:moveTo>
                    <a:pt x="100965" y="493395"/>
                  </a:moveTo>
                  <a:cubicBezTo>
                    <a:pt x="100965" y="493395"/>
                    <a:pt x="197168" y="597218"/>
                    <a:pt x="318135" y="597218"/>
                  </a:cubicBezTo>
                  <a:cubicBezTo>
                    <a:pt x="392430" y="597218"/>
                    <a:pt x="455295" y="576263"/>
                    <a:pt x="455295" y="531495"/>
                  </a:cubicBezTo>
                  <a:cubicBezTo>
                    <a:pt x="455295" y="484822"/>
                    <a:pt x="421958" y="475297"/>
                    <a:pt x="312420" y="452438"/>
                  </a:cubicBezTo>
                  <a:cubicBezTo>
                    <a:pt x="169545" y="421957"/>
                    <a:pt x="44768" y="360997"/>
                    <a:pt x="44768" y="224790"/>
                  </a:cubicBezTo>
                  <a:cubicBezTo>
                    <a:pt x="44768" y="112395"/>
                    <a:pt x="157163" y="0"/>
                    <a:pt x="355283" y="0"/>
                  </a:cubicBezTo>
                  <a:cubicBezTo>
                    <a:pt x="518160" y="0"/>
                    <a:pt x="625793" y="88583"/>
                    <a:pt x="625793" y="88583"/>
                  </a:cubicBezTo>
                  <a:lnTo>
                    <a:pt x="534353" y="221932"/>
                  </a:lnTo>
                  <a:cubicBezTo>
                    <a:pt x="534353" y="221932"/>
                    <a:pt x="452438" y="160020"/>
                    <a:pt x="355283" y="160020"/>
                  </a:cubicBezTo>
                  <a:cubicBezTo>
                    <a:pt x="286703" y="160020"/>
                    <a:pt x="224790" y="183832"/>
                    <a:pt x="224790" y="228600"/>
                  </a:cubicBezTo>
                  <a:cubicBezTo>
                    <a:pt x="224790" y="272415"/>
                    <a:pt x="273368" y="282893"/>
                    <a:pt x="395288" y="309563"/>
                  </a:cubicBezTo>
                  <a:cubicBezTo>
                    <a:pt x="538163" y="340043"/>
                    <a:pt x="640080" y="386715"/>
                    <a:pt x="640080" y="536257"/>
                  </a:cubicBezTo>
                  <a:cubicBezTo>
                    <a:pt x="640080" y="659130"/>
                    <a:pt x="509588" y="758190"/>
                    <a:pt x="325755" y="758190"/>
                  </a:cubicBezTo>
                  <a:cubicBezTo>
                    <a:pt x="114300" y="758190"/>
                    <a:pt x="0" y="627697"/>
                    <a:pt x="0" y="627697"/>
                  </a:cubicBezTo>
                  <a:lnTo>
                    <a:pt x="100965" y="493395"/>
                  </a:lnTo>
                  <a:close/>
                </a:path>
              </a:pathLst>
            </a:custGeom>
            <a:solidFill>
              <a:schemeClr val="bg2"/>
            </a:solidFill>
            <a:ln w="9525" cap="flat">
              <a:noFill/>
              <a:prstDash val="solid"/>
              <a:miter/>
            </a:ln>
          </p:spPr>
          <p:txBody>
            <a:bodyPr rtlCol="0" anchor="ctr"/>
            <a:lstStyle/>
            <a:p>
              <a:endParaRPr lang="en-US" sz="1350" dirty="0"/>
            </a:p>
          </p:txBody>
        </p:sp>
        <p:sp>
          <p:nvSpPr>
            <p:cNvPr id="22" name="Freeform: Shape 27">
              <a:extLst>
                <a:ext uri="{FF2B5EF4-FFF2-40B4-BE49-F238E27FC236}">
                  <a16:creationId xmlns:a16="http://schemas.microsoft.com/office/drawing/2014/main" id="{AB299BC3-EFD6-534E-B5F6-70FE820027D4}"/>
                </a:ext>
              </a:extLst>
            </p:cNvPr>
            <p:cNvSpPr/>
            <p:nvPr/>
          </p:nvSpPr>
          <p:spPr>
            <a:xfrm>
              <a:off x="7506882" y="-809427"/>
              <a:ext cx="649604" cy="737235"/>
            </a:xfrm>
            <a:custGeom>
              <a:avLst/>
              <a:gdLst>
                <a:gd name="connsiteX0" fmla="*/ 0 w 649604"/>
                <a:gd name="connsiteY0" fmla="*/ 465773 h 737235"/>
                <a:gd name="connsiteX1" fmla="*/ 0 w 649604"/>
                <a:gd name="connsiteY1" fmla="*/ 0 h 737235"/>
                <a:gd name="connsiteX2" fmla="*/ 181927 w 649604"/>
                <a:gd name="connsiteY2" fmla="*/ 0 h 737235"/>
                <a:gd name="connsiteX3" fmla="*/ 181927 w 649604"/>
                <a:gd name="connsiteY3" fmla="*/ 415290 h 737235"/>
                <a:gd name="connsiteX4" fmla="*/ 324802 w 649604"/>
                <a:gd name="connsiteY4" fmla="*/ 566737 h 737235"/>
                <a:gd name="connsiteX5" fmla="*/ 467677 w 649604"/>
                <a:gd name="connsiteY5" fmla="*/ 501015 h 737235"/>
                <a:gd name="connsiteX6" fmla="*/ 467677 w 649604"/>
                <a:gd name="connsiteY6" fmla="*/ 0 h 737235"/>
                <a:gd name="connsiteX7" fmla="*/ 649605 w 649604"/>
                <a:gd name="connsiteY7" fmla="*/ 0 h 737235"/>
                <a:gd name="connsiteX8" fmla="*/ 649605 w 649604"/>
                <a:gd name="connsiteY8" fmla="*/ 721043 h 737235"/>
                <a:gd name="connsiteX9" fmla="*/ 467677 w 649604"/>
                <a:gd name="connsiteY9" fmla="*/ 721043 h 737235"/>
                <a:gd name="connsiteX10" fmla="*/ 467677 w 649604"/>
                <a:gd name="connsiteY10" fmla="*/ 614362 h 737235"/>
                <a:gd name="connsiteX11" fmla="*/ 264795 w 649604"/>
                <a:gd name="connsiteY11" fmla="*/ 737235 h 737235"/>
                <a:gd name="connsiteX12" fmla="*/ 0 w 649604"/>
                <a:gd name="connsiteY12" fmla="*/ 465773 h 73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9604" h="737235">
                  <a:moveTo>
                    <a:pt x="0" y="465773"/>
                  </a:moveTo>
                  <a:lnTo>
                    <a:pt x="0" y="0"/>
                  </a:lnTo>
                  <a:lnTo>
                    <a:pt x="181927" y="0"/>
                  </a:lnTo>
                  <a:lnTo>
                    <a:pt x="181927" y="415290"/>
                  </a:lnTo>
                  <a:cubicBezTo>
                    <a:pt x="181927" y="521017"/>
                    <a:pt x="232410" y="566737"/>
                    <a:pt x="324802" y="566737"/>
                  </a:cubicBezTo>
                  <a:cubicBezTo>
                    <a:pt x="419100" y="566737"/>
                    <a:pt x="467677" y="501015"/>
                    <a:pt x="467677" y="501015"/>
                  </a:cubicBezTo>
                  <a:lnTo>
                    <a:pt x="467677" y="0"/>
                  </a:lnTo>
                  <a:lnTo>
                    <a:pt x="649605" y="0"/>
                  </a:lnTo>
                  <a:lnTo>
                    <a:pt x="649605" y="721043"/>
                  </a:lnTo>
                  <a:lnTo>
                    <a:pt x="467677" y="721043"/>
                  </a:lnTo>
                  <a:lnTo>
                    <a:pt x="467677" y="614362"/>
                  </a:lnTo>
                  <a:cubicBezTo>
                    <a:pt x="467677" y="614362"/>
                    <a:pt x="411480" y="737235"/>
                    <a:pt x="264795" y="737235"/>
                  </a:cubicBezTo>
                  <a:cubicBezTo>
                    <a:pt x="125730" y="737235"/>
                    <a:pt x="0" y="638175"/>
                    <a:pt x="0" y="465773"/>
                  </a:cubicBezTo>
                  <a:close/>
                </a:path>
              </a:pathLst>
            </a:custGeom>
            <a:solidFill>
              <a:schemeClr val="bg2"/>
            </a:solidFill>
            <a:ln w="9525" cap="flat">
              <a:noFill/>
              <a:prstDash val="solid"/>
              <a:miter/>
            </a:ln>
          </p:spPr>
          <p:txBody>
            <a:bodyPr rtlCol="0" anchor="ctr"/>
            <a:lstStyle/>
            <a:p>
              <a:endParaRPr lang="en-US" sz="1350" dirty="0"/>
            </a:p>
          </p:txBody>
        </p:sp>
        <p:sp>
          <p:nvSpPr>
            <p:cNvPr id="23" name="Freeform: Shape 28">
              <a:extLst>
                <a:ext uri="{FF2B5EF4-FFF2-40B4-BE49-F238E27FC236}">
                  <a16:creationId xmlns:a16="http://schemas.microsoft.com/office/drawing/2014/main" id="{2E3443B0-D599-0844-BA90-14A2D3AE878B}"/>
                </a:ext>
              </a:extLst>
            </p:cNvPr>
            <p:cNvSpPr/>
            <p:nvPr/>
          </p:nvSpPr>
          <p:spPr>
            <a:xfrm>
              <a:off x="6234341" y="-829430"/>
              <a:ext cx="1089660" cy="740092"/>
            </a:xfrm>
            <a:custGeom>
              <a:avLst/>
              <a:gdLst>
                <a:gd name="connsiteX0" fmla="*/ 1089660 w 1089660"/>
                <a:gd name="connsiteY0" fmla="*/ 276225 h 740092"/>
                <a:gd name="connsiteX1" fmla="*/ 1089660 w 1089660"/>
                <a:gd name="connsiteY1" fmla="*/ 740093 h 740092"/>
                <a:gd name="connsiteX2" fmla="*/ 906780 w 1089660"/>
                <a:gd name="connsiteY2" fmla="*/ 740093 h 740092"/>
                <a:gd name="connsiteX3" fmla="*/ 906780 w 1089660"/>
                <a:gd name="connsiteY3" fmla="*/ 323850 h 740092"/>
                <a:gd name="connsiteX4" fmla="*/ 777240 w 1089660"/>
                <a:gd name="connsiteY4" fmla="*/ 171450 h 740092"/>
                <a:gd name="connsiteX5" fmla="*/ 636270 w 1089660"/>
                <a:gd name="connsiteY5" fmla="*/ 226695 h 740092"/>
                <a:gd name="connsiteX6" fmla="*/ 636270 w 1089660"/>
                <a:gd name="connsiteY6" fmla="*/ 740093 h 740092"/>
                <a:gd name="connsiteX7" fmla="*/ 453390 w 1089660"/>
                <a:gd name="connsiteY7" fmla="*/ 740093 h 740092"/>
                <a:gd name="connsiteX8" fmla="*/ 453390 w 1089660"/>
                <a:gd name="connsiteY8" fmla="*/ 323850 h 740092"/>
                <a:gd name="connsiteX9" fmla="*/ 323850 w 1089660"/>
                <a:gd name="connsiteY9" fmla="*/ 171450 h 740092"/>
                <a:gd name="connsiteX10" fmla="*/ 182880 w 1089660"/>
                <a:gd name="connsiteY10" fmla="*/ 226695 h 740092"/>
                <a:gd name="connsiteX11" fmla="*/ 182880 w 1089660"/>
                <a:gd name="connsiteY11" fmla="*/ 740093 h 740092"/>
                <a:gd name="connsiteX12" fmla="*/ 0 w 1089660"/>
                <a:gd name="connsiteY12" fmla="*/ 740093 h 740092"/>
                <a:gd name="connsiteX13" fmla="*/ 0 w 1089660"/>
                <a:gd name="connsiteY13" fmla="*/ 19050 h 740092"/>
                <a:gd name="connsiteX14" fmla="*/ 182880 w 1089660"/>
                <a:gd name="connsiteY14" fmla="*/ 19050 h 740092"/>
                <a:gd name="connsiteX15" fmla="*/ 182880 w 1089660"/>
                <a:gd name="connsiteY15" fmla="*/ 123825 h 740092"/>
                <a:gd name="connsiteX16" fmla="*/ 382905 w 1089660"/>
                <a:gd name="connsiteY16" fmla="*/ 0 h 740092"/>
                <a:gd name="connsiteX17" fmla="*/ 606743 w 1089660"/>
                <a:gd name="connsiteY17" fmla="*/ 125730 h 740092"/>
                <a:gd name="connsiteX18" fmla="*/ 836295 w 1089660"/>
                <a:gd name="connsiteY18" fmla="*/ 0 h 740092"/>
                <a:gd name="connsiteX19" fmla="*/ 1089660 w 1089660"/>
                <a:gd name="connsiteY19" fmla="*/ 276225 h 740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89660" h="740092">
                  <a:moveTo>
                    <a:pt x="1089660" y="276225"/>
                  </a:moveTo>
                  <a:lnTo>
                    <a:pt x="1089660" y="740093"/>
                  </a:lnTo>
                  <a:lnTo>
                    <a:pt x="906780" y="740093"/>
                  </a:lnTo>
                  <a:lnTo>
                    <a:pt x="906780" y="323850"/>
                  </a:lnTo>
                  <a:cubicBezTo>
                    <a:pt x="906780" y="224790"/>
                    <a:pt x="868680" y="171450"/>
                    <a:pt x="777240" y="171450"/>
                  </a:cubicBezTo>
                  <a:cubicBezTo>
                    <a:pt x="681038" y="171450"/>
                    <a:pt x="636270" y="226695"/>
                    <a:pt x="636270" y="226695"/>
                  </a:cubicBezTo>
                  <a:lnTo>
                    <a:pt x="636270" y="740093"/>
                  </a:lnTo>
                  <a:lnTo>
                    <a:pt x="453390" y="740093"/>
                  </a:lnTo>
                  <a:lnTo>
                    <a:pt x="453390" y="323850"/>
                  </a:lnTo>
                  <a:cubicBezTo>
                    <a:pt x="453390" y="224790"/>
                    <a:pt x="415290" y="171450"/>
                    <a:pt x="323850" y="171450"/>
                  </a:cubicBezTo>
                  <a:cubicBezTo>
                    <a:pt x="227648" y="171450"/>
                    <a:pt x="182880" y="226695"/>
                    <a:pt x="182880" y="226695"/>
                  </a:cubicBezTo>
                  <a:lnTo>
                    <a:pt x="182880" y="740093"/>
                  </a:lnTo>
                  <a:lnTo>
                    <a:pt x="0" y="740093"/>
                  </a:lnTo>
                  <a:lnTo>
                    <a:pt x="0" y="19050"/>
                  </a:lnTo>
                  <a:lnTo>
                    <a:pt x="182880" y="19050"/>
                  </a:lnTo>
                  <a:lnTo>
                    <a:pt x="182880" y="123825"/>
                  </a:lnTo>
                  <a:cubicBezTo>
                    <a:pt x="182880" y="123825"/>
                    <a:pt x="235268" y="0"/>
                    <a:pt x="382905" y="0"/>
                  </a:cubicBezTo>
                  <a:cubicBezTo>
                    <a:pt x="556260" y="0"/>
                    <a:pt x="606743" y="125730"/>
                    <a:pt x="606743" y="125730"/>
                  </a:cubicBezTo>
                  <a:cubicBezTo>
                    <a:pt x="606743" y="125730"/>
                    <a:pt x="667703" y="0"/>
                    <a:pt x="836295" y="0"/>
                  </a:cubicBezTo>
                  <a:cubicBezTo>
                    <a:pt x="982980" y="1905"/>
                    <a:pt x="1089660" y="102870"/>
                    <a:pt x="1089660" y="276225"/>
                  </a:cubicBezTo>
                  <a:close/>
                </a:path>
              </a:pathLst>
            </a:custGeom>
            <a:solidFill>
              <a:schemeClr val="bg2"/>
            </a:solidFill>
            <a:ln w="9525" cap="flat">
              <a:noFill/>
              <a:prstDash val="solid"/>
              <a:miter/>
            </a:ln>
          </p:spPr>
          <p:txBody>
            <a:bodyPr rtlCol="0" anchor="ctr"/>
            <a:lstStyle/>
            <a:p>
              <a:endParaRPr lang="en-US" sz="1350" dirty="0"/>
            </a:p>
          </p:txBody>
        </p:sp>
        <p:sp>
          <p:nvSpPr>
            <p:cNvPr id="24" name="Freeform: Shape 29">
              <a:extLst>
                <a:ext uri="{FF2B5EF4-FFF2-40B4-BE49-F238E27FC236}">
                  <a16:creationId xmlns:a16="http://schemas.microsoft.com/office/drawing/2014/main" id="{68356B3C-92E2-5F45-B993-B4D682C83EF1}"/>
                </a:ext>
              </a:extLst>
            </p:cNvPr>
            <p:cNvSpPr/>
            <p:nvPr/>
          </p:nvSpPr>
          <p:spPr>
            <a:xfrm>
              <a:off x="5841912" y="-809427"/>
              <a:ext cx="182879" cy="721042"/>
            </a:xfrm>
            <a:custGeom>
              <a:avLst/>
              <a:gdLst>
                <a:gd name="connsiteX0" fmla="*/ 0 w 182879"/>
                <a:gd name="connsiteY0" fmla="*/ 0 h 721042"/>
                <a:gd name="connsiteX1" fmla="*/ 182880 w 182879"/>
                <a:gd name="connsiteY1" fmla="*/ 0 h 721042"/>
                <a:gd name="connsiteX2" fmla="*/ 182880 w 182879"/>
                <a:gd name="connsiteY2" fmla="*/ 721043 h 721042"/>
                <a:gd name="connsiteX3" fmla="*/ 0 w 182879"/>
                <a:gd name="connsiteY3" fmla="*/ 721043 h 721042"/>
              </a:gdLst>
              <a:ahLst/>
              <a:cxnLst>
                <a:cxn ang="0">
                  <a:pos x="connsiteX0" y="connsiteY0"/>
                </a:cxn>
                <a:cxn ang="0">
                  <a:pos x="connsiteX1" y="connsiteY1"/>
                </a:cxn>
                <a:cxn ang="0">
                  <a:pos x="connsiteX2" y="connsiteY2"/>
                </a:cxn>
                <a:cxn ang="0">
                  <a:pos x="connsiteX3" y="connsiteY3"/>
                </a:cxn>
              </a:cxnLst>
              <a:rect l="l" t="t" r="r" b="b"/>
              <a:pathLst>
                <a:path w="182879" h="721042">
                  <a:moveTo>
                    <a:pt x="0" y="0"/>
                  </a:moveTo>
                  <a:lnTo>
                    <a:pt x="182880" y="0"/>
                  </a:lnTo>
                  <a:lnTo>
                    <a:pt x="182880" y="721043"/>
                  </a:lnTo>
                  <a:lnTo>
                    <a:pt x="0" y="721043"/>
                  </a:lnTo>
                  <a:close/>
                </a:path>
              </a:pathLst>
            </a:custGeom>
            <a:solidFill>
              <a:schemeClr val="bg2"/>
            </a:solidFill>
            <a:ln w="9525" cap="flat">
              <a:noFill/>
              <a:prstDash val="solid"/>
              <a:miter/>
            </a:ln>
          </p:spPr>
          <p:txBody>
            <a:bodyPr rtlCol="0" anchor="ctr"/>
            <a:lstStyle/>
            <a:p>
              <a:endParaRPr lang="en-US" sz="1350" dirty="0"/>
            </a:p>
          </p:txBody>
        </p:sp>
        <p:sp>
          <p:nvSpPr>
            <p:cNvPr id="25" name="Freeform: Shape 30">
              <a:extLst>
                <a:ext uri="{FF2B5EF4-FFF2-40B4-BE49-F238E27FC236}">
                  <a16:creationId xmlns:a16="http://schemas.microsoft.com/office/drawing/2014/main" id="{B3B89CEE-AEC6-384F-BA95-39876A1A13F6}"/>
                </a:ext>
              </a:extLst>
            </p:cNvPr>
            <p:cNvSpPr/>
            <p:nvPr/>
          </p:nvSpPr>
          <p:spPr>
            <a:xfrm>
              <a:off x="5406619" y="-365563"/>
              <a:ext cx="306705" cy="276225"/>
            </a:xfrm>
            <a:custGeom>
              <a:avLst/>
              <a:gdLst>
                <a:gd name="connsiteX0" fmla="*/ 106680 w 306705"/>
                <a:gd name="connsiteY0" fmla="*/ 0 h 276225"/>
                <a:gd name="connsiteX1" fmla="*/ 306705 w 306705"/>
                <a:gd name="connsiteY1" fmla="*/ 276225 h 276225"/>
                <a:gd name="connsiteX2" fmla="*/ 93345 w 306705"/>
                <a:gd name="connsiteY2" fmla="*/ 276225 h 276225"/>
                <a:gd name="connsiteX3" fmla="*/ 0 w 306705"/>
                <a:gd name="connsiteY3" fmla="*/ 147638 h 276225"/>
              </a:gdLst>
              <a:ahLst/>
              <a:cxnLst>
                <a:cxn ang="0">
                  <a:pos x="connsiteX0" y="connsiteY0"/>
                </a:cxn>
                <a:cxn ang="0">
                  <a:pos x="connsiteX1" y="connsiteY1"/>
                </a:cxn>
                <a:cxn ang="0">
                  <a:pos x="connsiteX2" y="connsiteY2"/>
                </a:cxn>
                <a:cxn ang="0">
                  <a:pos x="connsiteX3" y="connsiteY3"/>
                </a:cxn>
              </a:cxnLst>
              <a:rect l="l" t="t" r="r" b="b"/>
              <a:pathLst>
                <a:path w="306705" h="276225">
                  <a:moveTo>
                    <a:pt x="106680" y="0"/>
                  </a:moveTo>
                  <a:lnTo>
                    <a:pt x="306705" y="276225"/>
                  </a:lnTo>
                  <a:lnTo>
                    <a:pt x="93345" y="276225"/>
                  </a:lnTo>
                  <a:lnTo>
                    <a:pt x="0" y="147638"/>
                  </a:lnTo>
                  <a:close/>
                </a:path>
              </a:pathLst>
            </a:custGeom>
            <a:solidFill>
              <a:schemeClr val="bg2"/>
            </a:solidFill>
            <a:ln w="9525" cap="flat">
              <a:noFill/>
              <a:prstDash val="solid"/>
              <a:miter/>
            </a:ln>
          </p:spPr>
          <p:txBody>
            <a:bodyPr rtlCol="0" anchor="ctr"/>
            <a:lstStyle/>
            <a:p>
              <a:endParaRPr lang="en-US" sz="1350" dirty="0"/>
            </a:p>
          </p:txBody>
        </p:sp>
        <p:sp>
          <p:nvSpPr>
            <p:cNvPr id="26" name="Freeform: Shape 31">
              <a:extLst>
                <a:ext uri="{FF2B5EF4-FFF2-40B4-BE49-F238E27FC236}">
                  <a16:creationId xmlns:a16="http://schemas.microsoft.com/office/drawing/2014/main" id="{AC2D1750-F278-2C43-8D30-D7C857DA0B64}"/>
                </a:ext>
              </a:extLst>
            </p:cNvPr>
            <p:cNvSpPr/>
            <p:nvPr/>
          </p:nvSpPr>
          <p:spPr>
            <a:xfrm>
              <a:off x="5407572" y="-809427"/>
              <a:ext cx="305752" cy="275272"/>
            </a:xfrm>
            <a:custGeom>
              <a:avLst/>
              <a:gdLst>
                <a:gd name="connsiteX0" fmla="*/ 105728 w 305752"/>
                <a:gd name="connsiteY0" fmla="*/ 275273 h 275272"/>
                <a:gd name="connsiteX1" fmla="*/ 305753 w 305752"/>
                <a:gd name="connsiteY1" fmla="*/ 0 h 275272"/>
                <a:gd name="connsiteX2" fmla="*/ 93345 w 305752"/>
                <a:gd name="connsiteY2" fmla="*/ 0 h 275272"/>
                <a:gd name="connsiteX3" fmla="*/ 0 w 305752"/>
                <a:gd name="connsiteY3" fmla="*/ 128587 h 275272"/>
              </a:gdLst>
              <a:ahLst/>
              <a:cxnLst>
                <a:cxn ang="0">
                  <a:pos x="connsiteX0" y="connsiteY0"/>
                </a:cxn>
                <a:cxn ang="0">
                  <a:pos x="connsiteX1" y="connsiteY1"/>
                </a:cxn>
                <a:cxn ang="0">
                  <a:pos x="connsiteX2" y="connsiteY2"/>
                </a:cxn>
                <a:cxn ang="0">
                  <a:pos x="connsiteX3" y="connsiteY3"/>
                </a:cxn>
              </a:cxnLst>
              <a:rect l="l" t="t" r="r" b="b"/>
              <a:pathLst>
                <a:path w="305752" h="275272">
                  <a:moveTo>
                    <a:pt x="105728" y="275273"/>
                  </a:moveTo>
                  <a:lnTo>
                    <a:pt x="305753" y="0"/>
                  </a:lnTo>
                  <a:lnTo>
                    <a:pt x="93345" y="0"/>
                  </a:lnTo>
                  <a:lnTo>
                    <a:pt x="0" y="128587"/>
                  </a:lnTo>
                  <a:close/>
                </a:path>
              </a:pathLst>
            </a:custGeom>
            <a:solidFill>
              <a:schemeClr val="bg2"/>
            </a:solidFill>
            <a:ln w="9525" cap="flat">
              <a:noFill/>
              <a:prstDash val="solid"/>
              <a:miter/>
            </a:ln>
          </p:spPr>
          <p:txBody>
            <a:bodyPr rtlCol="0" anchor="ctr"/>
            <a:lstStyle/>
            <a:p>
              <a:endParaRPr lang="en-US" sz="1350" dirty="0"/>
            </a:p>
          </p:txBody>
        </p:sp>
        <p:sp>
          <p:nvSpPr>
            <p:cNvPr id="27" name="Freeform: Shape 32">
              <a:extLst>
                <a:ext uri="{FF2B5EF4-FFF2-40B4-BE49-F238E27FC236}">
                  <a16:creationId xmlns:a16="http://schemas.microsoft.com/office/drawing/2014/main" id="{428C0E04-AAD3-F341-99A5-BA18B8F0357F}"/>
                </a:ext>
              </a:extLst>
            </p:cNvPr>
            <p:cNvSpPr/>
            <p:nvPr/>
          </p:nvSpPr>
          <p:spPr>
            <a:xfrm>
              <a:off x="4977994" y="-809427"/>
              <a:ext cx="474345" cy="720089"/>
            </a:xfrm>
            <a:custGeom>
              <a:avLst/>
              <a:gdLst>
                <a:gd name="connsiteX0" fmla="*/ 213360 w 474345"/>
                <a:gd name="connsiteY0" fmla="*/ 0 h 720089"/>
                <a:gd name="connsiteX1" fmla="*/ 953 w 474345"/>
                <a:gd name="connsiteY1" fmla="*/ 0 h 720089"/>
                <a:gd name="connsiteX2" fmla="*/ 261938 w 474345"/>
                <a:gd name="connsiteY2" fmla="*/ 360045 h 720089"/>
                <a:gd name="connsiteX3" fmla="*/ 0 w 474345"/>
                <a:gd name="connsiteY3" fmla="*/ 720090 h 720089"/>
                <a:gd name="connsiteX4" fmla="*/ 211455 w 474345"/>
                <a:gd name="connsiteY4" fmla="*/ 720090 h 720089"/>
                <a:gd name="connsiteX5" fmla="*/ 368618 w 474345"/>
                <a:gd name="connsiteY5" fmla="*/ 505777 h 720089"/>
                <a:gd name="connsiteX6" fmla="*/ 474345 w 474345"/>
                <a:gd name="connsiteY6" fmla="*/ 360045 h 72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4345" h="720089">
                  <a:moveTo>
                    <a:pt x="213360" y="0"/>
                  </a:moveTo>
                  <a:lnTo>
                    <a:pt x="953" y="0"/>
                  </a:lnTo>
                  <a:lnTo>
                    <a:pt x="261938" y="360045"/>
                  </a:lnTo>
                  <a:lnTo>
                    <a:pt x="0" y="720090"/>
                  </a:lnTo>
                  <a:lnTo>
                    <a:pt x="211455" y="720090"/>
                  </a:lnTo>
                  <a:lnTo>
                    <a:pt x="368618" y="505777"/>
                  </a:lnTo>
                  <a:lnTo>
                    <a:pt x="474345" y="360045"/>
                  </a:lnTo>
                  <a:close/>
                </a:path>
              </a:pathLst>
            </a:custGeom>
            <a:solidFill>
              <a:schemeClr val="bg2"/>
            </a:solidFill>
            <a:ln w="9525" cap="flat">
              <a:noFill/>
              <a:prstDash val="solid"/>
              <a:miter/>
            </a:ln>
          </p:spPr>
          <p:txBody>
            <a:bodyPr rtlCol="0" anchor="ctr"/>
            <a:lstStyle/>
            <a:p>
              <a:endParaRPr lang="en-US" sz="1350" dirty="0"/>
            </a:p>
          </p:txBody>
        </p:sp>
        <p:sp>
          <p:nvSpPr>
            <p:cNvPr id="28" name="Freeform: Shape 33">
              <a:extLst>
                <a:ext uri="{FF2B5EF4-FFF2-40B4-BE49-F238E27FC236}">
                  <a16:creationId xmlns:a16="http://schemas.microsoft.com/office/drawing/2014/main" id="{73C57B99-82DB-BB45-BACE-30C4A9BB8640}"/>
                </a:ext>
              </a:extLst>
            </p:cNvPr>
            <p:cNvSpPr/>
            <p:nvPr/>
          </p:nvSpPr>
          <p:spPr>
            <a:xfrm>
              <a:off x="2931072" y="-828477"/>
              <a:ext cx="1089659" cy="739139"/>
            </a:xfrm>
            <a:custGeom>
              <a:avLst/>
              <a:gdLst>
                <a:gd name="connsiteX0" fmla="*/ 1089660 w 1089659"/>
                <a:gd name="connsiteY0" fmla="*/ 275273 h 739139"/>
                <a:gd name="connsiteX1" fmla="*/ 1089660 w 1089659"/>
                <a:gd name="connsiteY1" fmla="*/ 739140 h 739139"/>
                <a:gd name="connsiteX2" fmla="*/ 906780 w 1089659"/>
                <a:gd name="connsiteY2" fmla="*/ 739140 h 739139"/>
                <a:gd name="connsiteX3" fmla="*/ 906780 w 1089659"/>
                <a:gd name="connsiteY3" fmla="*/ 322898 h 739139"/>
                <a:gd name="connsiteX4" fmla="*/ 777240 w 1089659"/>
                <a:gd name="connsiteY4" fmla="*/ 170498 h 739139"/>
                <a:gd name="connsiteX5" fmla="*/ 636270 w 1089659"/>
                <a:gd name="connsiteY5" fmla="*/ 224790 h 739139"/>
                <a:gd name="connsiteX6" fmla="*/ 636270 w 1089659"/>
                <a:gd name="connsiteY6" fmla="*/ 739140 h 739139"/>
                <a:gd name="connsiteX7" fmla="*/ 453390 w 1089659"/>
                <a:gd name="connsiteY7" fmla="*/ 739140 h 739139"/>
                <a:gd name="connsiteX8" fmla="*/ 453390 w 1089659"/>
                <a:gd name="connsiteY8" fmla="*/ 322898 h 739139"/>
                <a:gd name="connsiteX9" fmla="*/ 323850 w 1089659"/>
                <a:gd name="connsiteY9" fmla="*/ 170498 h 739139"/>
                <a:gd name="connsiteX10" fmla="*/ 182880 w 1089659"/>
                <a:gd name="connsiteY10" fmla="*/ 225742 h 739139"/>
                <a:gd name="connsiteX11" fmla="*/ 182880 w 1089659"/>
                <a:gd name="connsiteY11" fmla="*/ 739140 h 739139"/>
                <a:gd name="connsiteX12" fmla="*/ 0 w 1089659"/>
                <a:gd name="connsiteY12" fmla="*/ 739140 h 739139"/>
                <a:gd name="connsiteX13" fmla="*/ 0 w 1089659"/>
                <a:gd name="connsiteY13" fmla="*/ 18097 h 739139"/>
                <a:gd name="connsiteX14" fmla="*/ 182880 w 1089659"/>
                <a:gd name="connsiteY14" fmla="*/ 18097 h 739139"/>
                <a:gd name="connsiteX15" fmla="*/ 182880 w 1089659"/>
                <a:gd name="connsiteY15" fmla="*/ 122872 h 739139"/>
                <a:gd name="connsiteX16" fmla="*/ 383858 w 1089659"/>
                <a:gd name="connsiteY16" fmla="*/ 0 h 739139"/>
                <a:gd name="connsiteX17" fmla="*/ 607695 w 1089659"/>
                <a:gd name="connsiteY17" fmla="*/ 125730 h 739139"/>
                <a:gd name="connsiteX18" fmla="*/ 837247 w 1089659"/>
                <a:gd name="connsiteY18" fmla="*/ 0 h 739139"/>
                <a:gd name="connsiteX19" fmla="*/ 1089660 w 1089659"/>
                <a:gd name="connsiteY19" fmla="*/ 275273 h 739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89659" h="739139">
                  <a:moveTo>
                    <a:pt x="1089660" y="275273"/>
                  </a:moveTo>
                  <a:lnTo>
                    <a:pt x="1089660" y="739140"/>
                  </a:lnTo>
                  <a:lnTo>
                    <a:pt x="906780" y="739140"/>
                  </a:lnTo>
                  <a:lnTo>
                    <a:pt x="906780" y="322898"/>
                  </a:lnTo>
                  <a:cubicBezTo>
                    <a:pt x="906780" y="223837"/>
                    <a:pt x="868680" y="170498"/>
                    <a:pt x="777240" y="170498"/>
                  </a:cubicBezTo>
                  <a:cubicBezTo>
                    <a:pt x="681038" y="170498"/>
                    <a:pt x="636270" y="224790"/>
                    <a:pt x="636270" y="224790"/>
                  </a:cubicBezTo>
                  <a:lnTo>
                    <a:pt x="636270" y="739140"/>
                  </a:lnTo>
                  <a:lnTo>
                    <a:pt x="453390" y="739140"/>
                  </a:lnTo>
                  <a:lnTo>
                    <a:pt x="453390" y="322898"/>
                  </a:lnTo>
                  <a:cubicBezTo>
                    <a:pt x="453390" y="223837"/>
                    <a:pt x="415290" y="170498"/>
                    <a:pt x="323850" y="170498"/>
                  </a:cubicBezTo>
                  <a:cubicBezTo>
                    <a:pt x="227647" y="170498"/>
                    <a:pt x="182880" y="225742"/>
                    <a:pt x="182880" y="225742"/>
                  </a:cubicBezTo>
                  <a:lnTo>
                    <a:pt x="182880" y="739140"/>
                  </a:lnTo>
                  <a:lnTo>
                    <a:pt x="0" y="739140"/>
                  </a:lnTo>
                  <a:lnTo>
                    <a:pt x="0" y="18097"/>
                  </a:lnTo>
                  <a:lnTo>
                    <a:pt x="182880" y="18097"/>
                  </a:lnTo>
                  <a:lnTo>
                    <a:pt x="182880" y="122872"/>
                  </a:lnTo>
                  <a:cubicBezTo>
                    <a:pt x="182880" y="122872"/>
                    <a:pt x="236220" y="0"/>
                    <a:pt x="383858" y="0"/>
                  </a:cubicBezTo>
                  <a:cubicBezTo>
                    <a:pt x="557213" y="0"/>
                    <a:pt x="607695" y="125730"/>
                    <a:pt x="607695" y="125730"/>
                  </a:cubicBezTo>
                  <a:cubicBezTo>
                    <a:pt x="607695" y="125730"/>
                    <a:pt x="668655" y="0"/>
                    <a:pt x="837247" y="0"/>
                  </a:cubicBezTo>
                  <a:cubicBezTo>
                    <a:pt x="982980" y="952"/>
                    <a:pt x="1089660" y="101917"/>
                    <a:pt x="1089660" y="275273"/>
                  </a:cubicBezTo>
                  <a:close/>
                </a:path>
              </a:pathLst>
            </a:custGeom>
            <a:solidFill>
              <a:schemeClr val="bg2"/>
            </a:solidFill>
            <a:ln w="9525" cap="flat">
              <a:noFill/>
              <a:prstDash val="solid"/>
              <a:miter/>
            </a:ln>
          </p:spPr>
          <p:txBody>
            <a:bodyPr rtlCol="0" anchor="ctr"/>
            <a:lstStyle/>
            <a:p>
              <a:endParaRPr lang="en-US" sz="1350" dirty="0"/>
            </a:p>
          </p:txBody>
        </p:sp>
        <p:sp>
          <p:nvSpPr>
            <p:cNvPr id="29" name="Freeform: Shape 34">
              <a:extLst>
                <a:ext uri="{FF2B5EF4-FFF2-40B4-BE49-F238E27FC236}">
                  <a16:creationId xmlns:a16="http://schemas.microsoft.com/office/drawing/2014/main" id="{169A5F8F-2BA4-3E43-800D-D324D6CF5B21}"/>
                </a:ext>
              </a:extLst>
            </p:cNvPr>
            <p:cNvSpPr/>
            <p:nvPr/>
          </p:nvSpPr>
          <p:spPr>
            <a:xfrm>
              <a:off x="4159797" y="-827525"/>
              <a:ext cx="692467" cy="756284"/>
            </a:xfrm>
            <a:custGeom>
              <a:avLst/>
              <a:gdLst>
                <a:gd name="connsiteX0" fmla="*/ 509588 w 692467"/>
                <a:gd name="connsiteY0" fmla="*/ 738188 h 756284"/>
                <a:gd name="connsiteX1" fmla="*/ 509588 w 692467"/>
                <a:gd name="connsiteY1" fmla="*/ 640080 h 756284"/>
                <a:gd name="connsiteX2" fmla="*/ 314325 w 692467"/>
                <a:gd name="connsiteY2" fmla="*/ 756285 h 756284"/>
                <a:gd name="connsiteX3" fmla="*/ 0 w 692467"/>
                <a:gd name="connsiteY3" fmla="*/ 378143 h 756284"/>
                <a:gd name="connsiteX4" fmla="*/ 314325 w 692467"/>
                <a:gd name="connsiteY4" fmla="*/ 0 h 756284"/>
                <a:gd name="connsiteX5" fmla="*/ 509588 w 692467"/>
                <a:gd name="connsiteY5" fmla="*/ 117158 h 756284"/>
                <a:gd name="connsiteX6" fmla="*/ 509588 w 692467"/>
                <a:gd name="connsiteY6" fmla="*/ 18098 h 756284"/>
                <a:gd name="connsiteX7" fmla="*/ 692468 w 692467"/>
                <a:gd name="connsiteY7" fmla="*/ 18098 h 756284"/>
                <a:gd name="connsiteX8" fmla="*/ 692468 w 692467"/>
                <a:gd name="connsiteY8" fmla="*/ 739140 h 756284"/>
                <a:gd name="connsiteX9" fmla="*/ 509588 w 692467"/>
                <a:gd name="connsiteY9" fmla="*/ 739140 h 756284"/>
                <a:gd name="connsiteX10" fmla="*/ 509588 w 692467"/>
                <a:gd name="connsiteY10" fmla="*/ 230505 h 756284"/>
                <a:gd name="connsiteX11" fmla="*/ 361950 w 692467"/>
                <a:gd name="connsiteY11" fmla="*/ 170497 h 756284"/>
                <a:gd name="connsiteX12" fmla="*/ 185738 w 692467"/>
                <a:gd name="connsiteY12" fmla="*/ 379095 h 756284"/>
                <a:gd name="connsiteX13" fmla="*/ 361950 w 692467"/>
                <a:gd name="connsiteY13" fmla="*/ 587693 h 756284"/>
                <a:gd name="connsiteX14" fmla="*/ 509588 w 692467"/>
                <a:gd name="connsiteY14" fmla="*/ 526733 h 756284"/>
                <a:gd name="connsiteX15" fmla="*/ 509588 w 692467"/>
                <a:gd name="connsiteY15" fmla="*/ 230505 h 756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2467" h="756284">
                  <a:moveTo>
                    <a:pt x="509588" y="738188"/>
                  </a:moveTo>
                  <a:lnTo>
                    <a:pt x="509588" y="640080"/>
                  </a:lnTo>
                  <a:cubicBezTo>
                    <a:pt x="509588" y="640080"/>
                    <a:pt x="449580" y="756285"/>
                    <a:pt x="314325" y="756285"/>
                  </a:cubicBezTo>
                  <a:cubicBezTo>
                    <a:pt x="146685" y="756285"/>
                    <a:pt x="0" y="600075"/>
                    <a:pt x="0" y="378143"/>
                  </a:cubicBezTo>
                  <a:cubicBezTo>
                    <a:pt x="0" y="156210"/>
                    <a:pt x="146685" y="0"/>
                    <a:pt x="314325" y="0"/>
                  </a:cubicBezTo>
                  <a:cubicBezTo>
                    <a:pt x="453390" y="0"/>
                    <a:pt x="509588" y="117158"/>
                    <a:pt x="509588" y="117158"/>
                  </a:cubicBezTo>
                  <a:lnTo>
                    <a:pt x="509588" y="18098"/>
                  </a:lnTo>
                  <a:lnTo>
                    <a:pt x="692468" y="18098"/>
                  </a:lnTo>
                  <a:lnTo>
                    <a:pt x="692468" y="739140"/>
                  </a:lnTo>
                  <a:lnTo>
                    <a:pt x="509588" y="739140"/>
                  </a:lnTo>
                  <a:close/>
                  <a:moveTo>
                    <a:pt x="509588" y="230505"/>
                  </a:moveTo>
                  <a:cubicBezTo>
                    <a:pt x="509588" y="230505"/>
                    <a:pt x="466725" y="170497"/>
                    <a:pt x="361950" y="170497"/>
                  </a:cubicBezTo>
                  <a:cubicBezTo>
                    <a:pt x="251460" y="170497"/>
                    <a:pt x="185738" y="260033"/>
                    <a:pt x="185738" y="379095"/>
                  </a:cubicBezTo>
                  <a:cubicBezTo>
                    <a:pt x="185738" y="497205"/>
                    <a:pt x="251460" y="587693"/>
                    <a:pt x="361950" y="587693"/>
                  </a:cubicBezTo>
                  <a:cubicBezTo>
                    <a:pt x="466725" y="587693"/>
                    <a:pt x="509588" y="526733"/>
                    <a:pt x="509588" y="526733"/>
                  </a:cubicBezTo>
                  <a:lnTo>
                    <a:pt x="509588" y="230505"/>
                  </a:lnTo>
                  <a:close/>
                </a:path>
              </a:pathLst>
            </a:custGeom>
            <a:solidFill>
              <a:schemeClr val="bg2"/>
            </a:solidFill>
            <a:ln w="9525" cap="flat">
              <a:noFill/>
              <a:prstDash val="solid"/>
              <a:miter/>
            </a:ln>
          </p:spPr>
          <p:txBody>
            <a:bodyPr rtlCol="0" anchor="ctr"/>
            <a:lstStyle/>
            <a:p>
              <a:endParaRPr lang="en-US" sz="1350" dirty="0"/>
            </a:p>
          </p:txBody>
        </p:sp>
      </p:grpSp>
      <p:sp>
        <p:nvSpPr>
          <p:cNvPr id="14" name="Slide Number Placeholder 5">
            <a:extLst>
              <a:ext uri="{FF2B5EF4-FFF2-40B4-BE49-F238E27FC236}">
                <a16:creationId xmlns:a16="http://schemas.microsoft.com/office/drawing/2014/main" id="{D523B55B-B887-9A4E-B312-350DC7420A05}"/>
              </a:ext>
            </a:extLst>
          </p:cNvPr>
          <p:cNvSpPr txBox="1">
            <a:spLocks/>
          </p:cNvSpPr>
          <p:nvPr userDrawn="1"/>
        </p:nvSpPr>
        <p:spPr>
          <a:xfrm>
            <a:off x="573210" y="6504386"/>
            <a:ext cx="4937026"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tx1"/>
                </a:solidFill>
              </a:rPr>
              <a:t>DIGITAL SOLUTIONS</a:t>
            </a:r>
          </a:p>
        </p:txBody>
      </p:sp>
    </p:spTree>
    <p:extLst>
      <p:ext uri="{BB962C8B-B14F-4D97-AF65-F5344CB8AC3E}">
        <p14:creationId xmlns:p14="http://schemas.microsoft.com/office/powerpoint/2010/main" val="23311481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FBAE40"/>
          </p15:clr>
        </p15:guide>
        <p15:guide id="2" orient="horz" pos="144">
          <p15:clr>
            <a:srgbClr val="FBAE40"/>
          </p15:clr>
        </p15:guide>
        <p15:guide id="3" orient="horz" pos="4032">
          <p15:clr>
            <a:srgbClr val="FBAE40"/>
          </p15:clr>
        </p15:guide>
        <p15:guide id="4" pos="108">
          <p15:clr>
            <a:srgbClr val="FBAE40"/>
          </p15:clr>
        </p15:guide>
        <p15:guide id="5" pos="216">
          <p15:clr>
            <a:srgbClr val="FBAE40"/>
          </p15:clr>
        </p15:guide>
        <p15:guide id="6" pos="5544">
          <p15:clr>
            <a:srgbClr val="FBAE40"/>
          </p15:clr>
        </p15:guide>
        <p15:guide id="7" pos="5652">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Divider Slide 5">
    <p:bg>
      <p:bgRef idx="1001">
        <a:schemeClr val="bg1"/>
      </p:bgRef>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F45E4363-2FCB-41C1-979D-8702DFED09DE}"/>
              </a:ext>
            </a:extLst>
          </p:cNvPr>
          <p:cNvSpPr>
            <a:spLocks noGrp="1"/>
          </p:cNvSpPr>
          <p:nvPr>
            <p:ph idx="1" hasCustomPrompt="1"/>
          </p:nvPr>
        </p:nvSpPr>
        <p:spPr>
          <a:xfrm>
            <a:off x="342900" y="2826698"/>
            <a:ext cx="8458200" cy="523220"/>
          </a:xfrm>
          <a:prstGeom prst="rect">
            <a:avLst/>
          </a:prstGeom>
        </p:spPr>
        <p:txBody>
          <a:bodyPr vert="horz" wrap="square" lIns="0" tIns="0" rIns="0" bIns="0" rtlCol="0" anchor="b" anchorCtr="0">
            <a:spAutoFit/>
          </a:bodyPr>
          <a:lstStyle>
            <a:lvl1pPr marL="0" indent="0" algn="ctr">
              <a:lnSpc>
                <a:spcPct val="85000"/>
              </a:lnSpc>
              <a:spcBef>
                <a:spcPts val="0"/>
              </a:spcBef>
              <a:buFont typeface="Arial" panose="020B0604020202020204" pitchFamily="34" charset="0"/>
              <a:buNone/>
              <a:defRPr sz="4000" b="0" i="1" spc="0">
                <a:solidFill>
                  <a:schemeClr val="bg2"/>
                </a:solidFill>
              </a:defRPr>
            </a:lvl1pPr>
            <a:lvl2pPr marL="0" indent="0" algn="ctr">
              <a:spcBef>
                <a:spcPts val="0"/>
              </a:spcBef>
              <a:buFont typeface="Arial" panose="020B0604020202020204" pitchFamily="34" charset="0"/>
              <a:buNone/>
              <a:defRPr sz="3600"/>
            </a:lvl2pPr>
            <a:lvl3pPr marL="0" indent="0" algn="ctr">
              <a:spcBef>
                <a:spcPts val="0"/>
              </a:spcBef>
              <a:buFont typeface="Arial" panose="020B0604020202020204" pitchFamily="34" charset="0"/>
              <a:buNone/>
              <a:defRPr sz="3200"/>
            </a:lvl3pPr>
            <a:lvl4pPr marL="0" indent="0" algn="ctr">
              <a:spcBef>
                <a:spcPts val="0"/>
              </a:spcBef>
              <a:buNone/>
              <a:defRPr sz="2800"/>
            </a:lvl4pPr>
            <a:lvl5pPr marL="2286" indent="0" algn="ctr">
              <a:spcBef>
                <a:spcPts val="0"/>
              </a:spcBef>
              <a:buClr>
                <a:schemeClr val="bg1">
                  <a:lumMod val="65000"/>
                </a:schemeClr>
              </a:buClr>
              <a:buNone/>
              <a:defRPr sz="1800" b="1">
                <a:solidFill>
                  <a:schemeClr val="tx1">
                    <a:lumMod val="50000"/>
                    <a:lumOff val="50000"/>
                  </a:schemeClr>
                </a:solidFill>
              </a:defRPr>
            </a:lvl5pPr>
          </a:lstStyle>
          <a:p>
            <a:pPr lvl="0"/>
            <a:r>
              <a:rPr lang="en-US"/>
              <a:t>Click To Edit Template Text Styles</a:t>
            </a:r>
          </a:p>
        </p:txBody>
      </p:sp>
      <p:cxnSp>
        <p:nvCxnSpPr>
          <p:cNvPr id="9" name="Straight Connector 8">
            <a:extLst>
              <a:ext uri="{FF2B5EF4-FFF2-40B4-BE49-F238E27FC236}">
                <a16:creationId xmlns:a16="http://schemas.microsoft.com/office/drawing/2014/main" id="{70151D55-A115-45D4-B38C-EC1B9816A78E}"/>
              </a:ext>
            </a:extLst>
          </p:cNvPr>
          <p:cNvCxnSpPr/>
          <p:nvPr/>
        </p:nvCxnSpPr>
        <p:spPr>
          <a:xfrm>
            <a:off x="4343400" y="3654704"/>
            <a:ext cx="457200" cy="0"/>
          </a:xfrm>
          <a:prstGeom prst="line">
            <a:avLst/>
          </a:prstGeom>
          <a:ln w="50800" cap="flat" cmpd="sng">
            <a:solidFill>
              <a:schemeClr val="bg1">
                <a:lumMod val="85000"/>
              </a:schemeClr>
            </a:solidFill>
            <a:prstDash val="solid"/>
            <a:beve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Text Placeholder 2">
            <a:extLst>
              <a:ext uri="{FF2B5EF4-FFF2-40B4-BE49-F238E27FC236}">
                <a16:creationId xmlns:a16="http://schemas.microsoft.com/office/drawing/2014/main" id="{F21967CB-C526-4CCC-BF31-91673D8DBABF}"/>
              </a:ext>
            </a:extLst>
          </p:cNvPr>
          <p:cNvSpPr>
            <a:spLocks noGrp="1"/>
          </p:cNvSpPr>
          <p:nvPr>
            <p:ph idx="12" hasCustomPrompt="1"/>
          </p:nvPr>
        </p:nvSpPr>
        <p:spPr>
          <a:xfrm>
            <a:off x="342900" y="3959494"/>
            <a:ext cx="8458200" cy="249299"/>
          </a:xfrm>
          <a:prstGeom prst="rect">
            <a:avLst/>
          </a:prstGeom>
        </p:spPr>
        <p:txBody>
          <a:bodyPr vert="horz" wrap="square" lIns="0" tIns="0" rIns="0" bIns="0" rtlCol="0" anchor="t" anchorCtr="0">
            <a:spAutoFit/>
          </a:bodyPr>
          <a:lstStyle>
            <a:lvl1pPr marL="0" indent="0" algn="ctr">
              <a:spcBef>
                <a:spcPts val="0"/>
              </a:spcBef>
              <a:buFont typeface="Arial" panose="020B0604020202020204" pitchFamily="34" charset="0"/>
              <a:buNone/>
              <a:defRPr sz="1800" b="1">
                <a:solidFill>
                  <a:schemeClr val="tx1"/>
                </a:solidFill>
              </a:defRPr>
            </a:lvl1pPr>
            <a:lvl2pPr marL="0" indent="0" algn="ctr">
              <a:spcBef>
                <a:spcPts val="0"/>
              </a:spcBef>
              <a:buFont typeface="Arial" panose="020B0604020202020204" pitchFamily="34" charset="0"/>
              <a:buNone/>
              <a:defRPr sz="3600"/>
            </a:lvl2pPr>
            <a:lvl3pPr marL="0" indent="0" algn="ctr">
              <a:spcBef>
                <a:spcPts val="0"/>
              </a:spcBef>
              <a:buFont typeface="Arial" panose="020B0604020202020204" pitchFamily="34" charset="0"/>
              <a:buNone/>
              <a:defRPr sz="3200"/>
            </a:lvl3pPr>
            <a:lvl4pPr marL="0" indent="0" algn="ctr">
              <a:spcBef>
                <a:spcPts val="0"/>
              </a:spcBef>
              <a:buNone/>
              <a:defRPr sz="2800"/>
            </a:lvl4pPr>
            <a:lvl5pPr marL="2286" indent="0" algn="ctr">
              <a:spcBef>
                <a:spcPts val="0"/>
              </a:spcBef>
              <a:buClr>
                <a:schemeClr val="bg1">
                  <a:lumMod val="65000"/>
                </a:schemeClr>
              </a:buClr>
              <a:buNone/>
              <a:defRPr sz="1800" b="1">
                <a:solidFill>
                  <a:schemeClr val="tx1">
                    <a:lumMod val="50000"/>
                    <a:lumOff val="50000"/>
                  </a:schemeClr>
                </a:solidFill>
              </a:defRPr>
            </a:lvl5pPr>
          </a:lstStyle>
          <a:p>
            <a:pPr lvl="0"/>
            <a:r>
              <a:rPr lang="en-US"/>
              <a:t>Click To Edit Template Text Styles</a:t>
            </a:r>
          </a:p>
        </p:txBody>
      </p:sp>
      <p:sp>
        <p:nvSpPr>
          <p:cNvPr id="7" name="Slide Number Placeholder 61">
            <a:extLst>
              <a:ext uri="{FF2B5EF4-FFF2-40B4-BE49-F238E27FC236}">
                <a16:creationId xmlns:a16="http://schemas.microsoft.com/office/drawing/2014/main" id="{6CC9E4B6-319B-FE4A-8B54-BD523D52CF96}"/>
              </a:ext>
            </a:extLst>
          </p:cNvPr>
          <p:cNvSpPr>
            <a:spLocks noGrp="1"/>
          </p:cNvSpPr>
          <p:nvPr>
            <p:ph type="sldNum" sz="quarter" idx="4"/>
          </p:nvPr>
        </p:nvSpPr>
        <p:spPr>
          <a:xfrm>
            <a:off x="342901" y="6464300"/>
            <a:ext cx="222269" cy="228600"/>
          </a:xfrm>
          <a:prstGeom prst="rect">
            <a:avLst/>
          </a:prstGeom>
          <a:noFill/>
        </p:spPr>
        <p:txBody>
          <a:bodyPr vert="horz" wrap="none" lIns="91440" tIns="45720" rIns="91440" bIns="45720" rtlCol="0" anchor="ctr" anchorCtr="0">
            <a:noAutofit/>
          </a:bodyPr>
          <a:lstStyle>
            <a:lvl1pPr algn="r">
              <a:defRPr sz="900" b="1" i="0">
                <a:solidFill>
                  <a:schemeClr val="bg2"/>
                </a:solidFill>
              </a:defRPr>
            </a:lvl1pPr>
          </a:lstStyle>
          <a:p>
            <a:fld id="{C24CE0DD-0081-7A4A-817B-7ACC0C2B4AAB}" type="slidenum">
              <a:rPr lang="en-US" smtClean="0"/>
              <a:pPr/>
              <a:t>‹#›</a:t>
            </a:fld>
            <a:endParaRPr lang="en-US" dirty="0"/>
          </a:p>
        </p:txBody>
      </p:sp>
      <p:grpSp>
        <p:nvGrpSpPr>
          <p:cNvPr id="12" name="Group 11">
            <a:extLst>
              <a:ext uri="{FF2B5EF4-FFF2-40B4-BE49-F238E27FC236}">
                <a16:creationId xmlns:a16="http://schemas.microsoft.com/office/drawing/2014/main" id="{6777AA5D-C920-334A-948A-B9E0B00E3576}"/>
              </a:ext>
            </a:extLst>
          </p:cNvPr>
          <p:cNvGrpSpPr>
            <a:grpSpLocks noChangeAspect="1"/>
          </p:cNvGrpSpPr>
          <p:nvPr userDrawn="1"/>
        </p:nvGrpSpPr>
        <p:grpSpPr>
          <a:xfrm>
            <a:off x="8012898" y="6539890"/>
            <a:ext cx="799633" cy="135154"/>
            <a:chOff x="2931072" y="-829430"/>
            <a:chExt cx="6003607" cy="761048"/>
          </a:xfrm>
        </p:grpSpPr>
        <p:sp>
          <p:nvSpPr>
            <p:cNvPr id="13" name="Freeform: Shape 26">
              <a:extLst>
                <a:ext uri="{FF2B5EF4-FFF2-40B4-BE49-F238E27FC236}">
                  <a16:creationId xmlns:a16="http://schemas.microsoft.com/office/drawing/2014/main" id="{80F70792-A168-154A-9262-0F9FCBA2AC4F}"/>
                </a:ext>
              </a:extLst>
            </p:cNvPr>
            <p:cNvSpPr/>
            <p:nvPr/>
          </p:nvSpPr>
          <p:spPr>
            <a:xfrm>
              <a:off x="8294599" y="-826572"/>
              <a:ext cx="640080" cy="758190"/>
            </a:xfrm>
            <a:custGeom>
              <a:avLst/>
              <a:gdLst>
                <a:gd name="connsiteX0" fmla="*/ 100965 w 640080"/>
                <a:gd name="connsiteY0" fmla="*/ 493395 h 758190"/>
                <a:gd name="connsiteX1" fmla="*/ 318135 w 640080"/>
                <a:gd name="connsiteY1" fmla="*/ 597218 h 758190"/>
                <a:gd name="connsiteX2" fmla="*/ 455295 w 640080"/>
                <a:gd name="connsiteY2" fmla="*/ 531495 h 758190"/>
                <a:gd name="connsiteX3" fmla="*/ 312420 w 640080"/>
                <a:gd name="connsiteY3" fmla="*/ 452438 h 758190"/>
                <a:gd name="connsiteX4" fmla="*/ 44768 w 640080"/>
                <a:gd name="connsiteY4" fmla="*/ 224790 h 758190"/>
                <a:gd name="connsiteX5" fmla="*/ 355283 w 640080"/>
                <a:gd name="connsiteY5" fmla="*/ 0 h 758190"/>
                <a:gd name="connsiteX6" fmla="*/ 625793 w 640080"/>
                <a:gd name="connsiteY6" fmla="*/ 88583 h 758190"/>
                <a:gd name="connsiteX7" fmla="*/ 534353 w 640080"/>
                <a:gd name="connsiteY7" fmla="*/ 221932 h 758190"/>
                <a:gd name="connsiteX8" fmla="*/ 355283 w 640080"/>
                <a:gd name="connsiteY8" fmla="*/ 160020 h 758190"/>
                <a:gd name="connsiteX9" fmla="*/ 224790 w 640080"/>
                <a:gd name="connsiteY9" fmla="*/ 228600 h 758190"/>
                <a:gd name="connsiteX10" fmla="*/ 395288 w 640080"/>
                <a:gd name="connsiteY10" fmla="*/ 309563 h 758190"/>
                <a:gd name="connsiteX11" fmla="*/ 640080 w 640080"/>
                <a:gd name="connsiteY11" fmla="*/ 536257 h 758190"/>
                <a:gd name="connsiteX12" fmla="*/ 325755 w 640080"/>
                <a:gd name="connsiteY12" fmla="*/ 758190 h 758190"/>
                <a:gd name="connsiteX13" fmla="*/ 0 w 640080"/>
                <a:gd name="connsiteY13" fmla="*/ 627697 h 758190"/>
                <a:gd name="connsiteX14" fmla="*/ 100965 w 640080"/>
                <a:gd name="connsiteY14" fmla="*/ 493395 h 75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0080" h="758190">
                  <a:moveTo>
                    <a:pt x="100965" y="493395"/>
                  </a:moveTo>
                  <a:cubicBezTo>
                    <a:pt x="100965" y="493395"/>
                    <a:pt x="197168" y="597218"/>
                    <a:pt x="318135" y="597218"/>
                  </a:cubicBezTo>
                  <a:cubicBezTo>
                    <a:pt x="392430" y="597218"/>
                    <a:pt x="455295" y="576263"/>
                    <a:pt x="455295" y="531495"/>
                  </a:cubicBezTo>
                  <a:cubicBezTo>
                    <a:pt x="455295" y="484822"/>
                    <a:pt x="421958" y="475297"/>
                    <a:pt x="312420" y="452438"/>
                  </a:cubicBezTo>
                  <a:cubicBezTo>
                    <a:pt x="169545" y="421957"/>
                    <a:pt x="44768" y="360997"/>
                    <a:pt x="44768" y="224790"/>
                  </a:cubicBezTo>
                  <a:cubicBezTo>
                    <a:pt x="44768" y="112395"/>
                    <a:pt x="157163" y="0"/>
                    <a:pt x="355283" y="0"/>
                  </a:cubicBezTo>
                  <a:cubicBezTo>
                    <a:pt x="518160" y="0"/>
                    <a:pt x="625793" y="88583"/>
                    <a:pt x="625793" y="88583"/>
                  </a:cubicBezTo>
                  <a:lnTo>
                    <a:pt x="534353" y="221932"/>
                  </a:lnTo>
                  <a:cubicBezTo>
                    <a:pt x="534353" y="221932"/>
                    <a:pt x="452438" y="160020"/>
                    <a:pt x="355283" y="160020"/>
                  </a:cubicBezTo>
                  <a:cubicBezTo>
                    <a:pt x="286703" y="160020"/>
                    <a:pt x="224790" y="183832"/>
                    <a:pt x="224790" y="228600"/>
                  </a:cubicBezTo>
                  <a:cubicBezTo>
                    <a:pt x="224790" y="272415"/>
                    <a:pt x="273368" y="282893"/>
                    <a:pt x="395288" y="309563"/>
                  </a:cubicBezTo>
                  <a:cubicBezTo>
                    <a:pt x="538163" y="340043"/>
                    <a:pt x="640080" y="386715"/>
                    <a:pt x="640080" y="536257"/>
                  </a:cubicBezTo>
                  <a:cubicBezTo>
                    <a:pt x="640080" y="659130"/>
                    <a:pt x="509588" y="758190"/>
                    <a:pt x="325755" y="758190"/>
                  </a:cubicBezTo>
                  <a:cubicBezTo>
                    <a:pt x="114300" y="758190"/>
                    <a:pt x="0" y="627697"/>
                    <a:pt x="0" y="627697"/>
                  </a:cubicBezTo>
                  <a:lnTo>
                    <a:pt x="100965" y="493395"/>
                  </a:lnTo>
                  <a:close/>
                </a:path>
              </a:pathLst>
            </a:custGeom>
            <a:solidFill>
              <a:schemeClr val="bg2"/>
            </a:solidFill>
            <a:ln w="9525" cap="flat">
              <a:noFill/>
              <a:prstDash val="solid"/>
              <a:miter/>
            </a:ln>
          </p:spPr>
          <p:txBody>
            <a:bodyPr rtlCol="0" anchor="ctr"/>
            <a:lstStyle/>
            <a:p>
              <a:endParaRPr lang="en-US" sz="1350" dirty="0"/>
            </a:p>
          </p:txBody>
        </p:sp>
        <p:sp>
          <p:nvSpPr>
            <p:cNvPr id="14" name="Freeform: Shape 27">
              <a:extLst>
                <a:ext uri="{FF2B5EF4-FFF2-40B4-BE49-F238E27FC236}">
                  <a16:creationId xmlns:a16="http://schemas.microsoft.com/office/drawing/2014/main" id="{1B074555-25F8-DF4D-B71C-FEA4B9C2281F}"/>
                </a:ext>
              </a:extLst>
            </p:cNvPr>
            <p:cNvSpPr/>
            <p:nvPr/>
          </p:nvSpPr>
          <p:spPr>
            <a:xfrm>
              <a:off x="7506882" y="-809427"/>
              <a:ext cx="649604" cy="737235"/>
            </a:xfrm>
            <a:custGeom>
              <a:avLst/>
              <a:gdLst>
                <a:gd name="connsiteX0" fmla="*/ 0 w 649604"/>
                <a:gd name="connsiteY0" fmla="*/ 465773 h 737235"/>
                <a:gd name="connsiteX1" fmla="*/ 0 w 649604"/>
                <a:gd name="connsiteY1" fmla="*/ 0 h 737235"/>
                <a:gd name="connsiteX2" fmla="*/ 181927 w 649604"/>
                <a:gd name="connsiteY2" fmla="*/ 0 h 737235"/>
                <a:gd name="connsiteX3" fmla="*/ 181927 w 649604"/>
                <a:gd name="connsiteY3" fmla="*/ 415290 h 737235"/>
                <a:gd name="connsiteX4" fmla="*/ 324802 w 649604"/>
                <a:gd name="connsiteY4" fmla="*/ 566737 h 737235"/>
                <a:gd name="connsiteX5" fmla="*/ 467677 w 649604"/>
                <a:gd name="connsiteY5" fmla="*/ 501015 h 737235"/>
                <a:gd name="connsiteX6" fmla="*/ 467677 w 649604"/>
                <a:gd name="connsiteY6" fmla="*/ 0 h 737235"/>
                <a:gd name="connsiteX7" fmla="*/ 649605 w 649604"/>
                <a:gd name="connsiteY7" fmla="*/ 0 h 737235"/>
                <a:gd name="connsiteX8" fmla="*/ 649605 w 649604"/>
                <a:gd name="connsiteY8" fmla="*/ 721043 h 737235"/>
                <a:gd name="connsiteX9" fmla="*/ 467677 w 649604"/>
                <a:gd name="connsiteY9" fmla="*/ 721043 h 737235"/>
                <a:gd name="connsiteX10" fmla="*/ 467677 w 649604"/>
                <a:gd name="connsiteY10" fmla="*/ 614362 h 737235"/>
                <a:gd name="connsiteX11" fmla="*/ 264795 w 649604"/>
                <a:gd name="connsiteY11" fmla="*/ 737235 h 737235"/>
                <a:gd name="connsiteX12" fmla="*/ 0 w 649604"/>
                <a:gd name="connsiteY12" fmla="*/ 465773 h 73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9604" h="737235">
                  <a:moveTo>
                    <a:pt x="0" y="465773"/>
                  </a:moveTo>
                  <a:lnTo>
                    <a:pt x="0" y="0"/>
                  </a:lnTo>
                  <a:lnTo>
                    <a:pt x="181927" y="0"/>
                  </a:lnTo>
                  <a:lnTo>
                    <a:pt x="181927" y="415290"/>
                  </a:lnTo>
                  <a:cubicBezTo>
                    <a:pt x="181927" y="521017"/>
                    <a:pt x="232410" y="566737"/>
                    <a:pt x="324802" y="566737"/>
                  </a:cubicBezTo>
                  <a:cubicBezTo>
                    <a:pt x="419100" y="566737"/>
                    <a:pt x="467677" y="501015"/>
                    <a:pt x="467677" y="501015"/>
                  </a:cubicBezTo>
                  <a:lnTo>
                    <a:pt x="467677" y="0"/>
                  </a:lnTo>
                  <a:lnTo>
                    <a:pt x="649605" y="0"/>
                  </a:lnTo>
                  <a:lnTo>
                    <a:pt x="649605" y="721043"/>
                  </a:lnTo>
                  <a:lnTo>
                    <a:pt x="467677" y="721043"/>
                  </a:lnTo>
                  <a:lnTo>
                    <a:pt x="467677" y="614362"/>
                  </a:lnTo>
                  <a:cubicBezTo>
                    <a:pt x="467677" y="614362"/>
                    <a:pt x="411480" y="737235"/>
                    <a:pt x="264795" y="737235"/>
                  </a:cubicBezTo>
                  <a:cubicBezTo>
                    <a:pt x="125730" y="737235"/>
                    <a:pt x="0" y="638175"/>
                    <a:pt x="0" y="465773"/>
                  </a:cubicBezTo>
                  <a:close/>
                </a:path>
              </a:pathLst>
            </a:custGeom>
            <a:solidFill>
              <a:schemeClr val="bg2"/>
            </a:solidFill>
            <a:ln w="9525" cap="flat">
              <a:noFill/>
              <a:prstDash val="solid"/>
              <a:miter/>
            </a:ln>
          </p:spPr>
          <p:txBody>
            <a:bodyPr rtlCol="0" anchor="ctr"/>
            <a:lstStyle/>
            <a:p>
              <a:endParaRPr lang="en-US" sz="1350" dirty="0"/>
            </a:p>
          </p:txBody>
        </p:sp>
        <p:sp>
          <p:nvSpPr>
            <p:cNvPr id="15" name="Freeform: Shape 28">
              <a:extLst>
                <a:ext uri="{FF2B5EF4-FFF2-40B4-BE49-F238E27FC236}">
                  <a16:creationId xmlns:a16="http://schemas.microsoft.com/office/drawing/2014/main" id="{27651B16-300C-404D-80D5-C2D3CBF33D89}"/>
                </a:ext>
              </a:extLst>
            </p:cNvPr>
            <p:cNvSpPr/>
            <p:nvPr/>
          </p:nvSpPr>
          <p:spPr>
            <a:xfrm>
              <a:off x="6234341" y="-829430"/>
              <a:ext cx="1089660" cy="740092"/>
            </a:xfrm>
            <a:custGeom>
              <a:avLst/>
              <a:gdLst>
                <a:gd name="connsiteX0" fmla="*/ 1089660 w 1089660"/>
                <a:gd name="connsiteY0" fmla="*/ 276225 h 740092"/>
                <a:gd name="connsiteX1" fmla="*/ 1089660 w 1089660"/>
                <a:gd name="connsiteY1" fmla="*/ 740093 h 740092"/>
                <a:gd name="connsiteX2" fmla="*/ 906780 w 1089660"/>
                <a:gd name="connsiteY2" fmla="*/ 740093 h 740092"/>
                <a:gd name="connsiteX3" fmla="*/ 906780 w 1089660"/>
                <a:gd name="connsiteY3" fmla="*/ 323850 h 740092"/>
                <a:gd name="connsiteX4" fmla="*/ 777240 w 1089660"/>
                <a:gd name="connsiteY4" fmla="*/ 171450 h 740092"/>
                <a:gd name="connsiteX5" fmla="*/ 636270 w 1089660"/>
                <a:gd name="connsiteY5" fmla="*/ 226695 h 740092"/>
                <a:gd name="connsiteX6" fmla="*/ 636270 w 1089660"/>
                <a:gd name="connsiteY6" fmla="*/ 740093 h 740092"/>
                <a:gd name="connsiteX7" fmla="*/ 453390 w 1089660"/>
                <a:gd name="connsiteY7" fmla="*/ 740093 h 740092"/>
                <a:gd name="connsiteX8" fmla="*/ 453390 w 1089660"/>
                <a:gd name="connsiteY8" fmla="*/ 323850 h 740092"/>
                <a:gd name="connsiteX9" fmla="*/ 323850 w 1089660"/>
                <a:gd name="connsiteY9" fmla="*/ 171450 h 740092"/>
                <a:gd name="connsiteX10" fmla="*/ 182880 w 1089660"/>
                <a:gd name="connsiteY10" fmla="*/ 226695 h 740092"/>
                <a:gd name="connsiteX11" fmla="*/ 182880 w 1089660"/>
                <a:gd name="connsiteY11" fmla="*/ 740093 h 740092"/>
                <a:gd name="connsiteX12" fmla="*/ 0 w 1089660"/>
                <a:gd name="connsiteY12" fmla="*/ 740093 h 740092"/>
                <a:gd name="connsiteX13" fmla="*/ 0 w 1089660"/>
                <a:gd name="connsiteY13" fmla="*/ 19050 h 740092"/>
                <a:gd name="connsiteX14" fmla="*/ 182880 w 1089660"/>
                <a:gd name="connsiteY14" fmla="*/ 19050 h 740092"/>
                <a:gd name="connsiteX15" fmla="*/ 182880 w 1089660"/>
                <a:gd name="connsiteY15" fmla="*/ 123825 h 740092"/>
                <a:gd name="connsiteX16" fmla="*/ 382905 w 1089660"/>
                <a:gd name="connsiteY16" fmla="*/ 0 h 740092"/>
                <a:gd name="connsiteX17" fmla="*/ 606743 w 1089660"/>
                <a:gd name="connsiteY17" fmla="*/ 125730 h 740092"/>
                <a:gd name="connsiteX18" fmla="*/ 836295 w 1089660"/>
                <a:gd name="connsiteY18" fmla="*/ 0 h 740092"/>
                <a:gd name="connsiteX19" fmla="*/ 1089660 w 1089660"/>
                <a:gd name="connsiteY19" fmla="*/ 276225 h 740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89660" h="740092">
                  <a:moveTo>
                    <a:pt x="1089660" y="276225"/>
                  </a:moveTo>
                  <a:lnTo>
                    <a:pt x="1089660" y="740093"/>
                  </a:lnTo>
                  <a:lnTo>
                    <a:pt x="906780" y="740093"/>
                  </a:lnTo>
                  <a:lnTo>
                    <a:pt x="906780" y="323850"/>
                  </a:lnTo>
                  <a:cubicBezTo>
                    <a:pt x="906780" y="224790"/>
                    <a:pt x="868680" y="171450"/>
                    <a:pt x="777240" y="171450"/>
                  </a:cubicBezTo>
                  <a:cubicBezTo>
                    <a:pt x="681038" y="171450"/>
                    <a:pt x="636270" y="226695"/>
                    <a:pt x="636270" y="226695"/>
                  </a:cubicBezTo>
                  <a:lnTo>
                    <a:pt x="636270" y="740093"/>
                  </a:lnTo>
                  <a:lnTo>
                    <a:pt x="453390" y="740093"/>
                  </a:lnTo>
                  <a:lnTo>
                    <a:pt x="453390" y="323850"/>
                  </a:lnTo>
                  <a:cubicBezTo>
                    <a:pt x="453390" y="224790"/>
                    <a:pt x="415290" y="171450"/>
                    <a:pt x="323850" y="171450"/>
                  </a:cubicBezTo>
                  <a:cubicBezTo>
                    <a:pt x="227648" y="171450"/>
                    <a:pt x="182880" y="226695"/>
                    <a:pt x="182880" y="226695"/>
                  </a:cubicBezTo>
                  <a:lnTo>
                    <a:pt x="182880" y="740093"/>
                  </a:lnTo>
                  <a:lnTo>
                    <a:pt x="0" y="740093"/>
                  </a:lnTo>
                  <a:lnTo>
                    <a:pt x="0" y="19050"/>
                  </a:lnTo>
                  <a:lnTo>
                    <a:pt x="182880" y="19050"/>
                  </a:lnTo>
                  <a:lnTo>
                    <a:pt x="182880" y="123825"/>
                  </a:lnTo>
                  <a:cubicBezTo>
                    <a:pt x="182880" y="123825"/>
                    <a:pt x="235268" y="0"/>
                    <a:pt x="382905" y="0"/>
                  </a:cubicBezTo>
                  <a:cubicBezTo>
                    <a:pt x="556260" y="0"/>
                    <a:pt x="606743" y="125730"/>
                    <a:pt x="606743" y="125730"/>
                  </a:cubicBezTo>
                  <a:cubicBezTo>
                    <a:pt x="606743" y="125730"/>
                    <a:pt x="667703" y="0"/>
                    <a:pt x="836295" y="0"/>
                  </a:cubicBezTo>
                  <a:cubicBezTo>
                    <a:pt x="982980" y="1905"/>
                    <a:pt x="1089660" y="102870"/>
                    <a:pt x="1089660" y="276225"/>
                  </a:cubicBezTo>
                  <a:close/>
                </a:path>
              </a:pathLst>
            </a:custGeom>
            <a:solidFill>
              <a:schemeClr val="bg2"/>
            </a:solidFill>
            <a:ln w="9525" cap="flat">
              <a:noFill/>
              <a:prstDash val="solid"/>
              <a:miter/>
            </a:ln>
          </p:spPr>
          <p:txBody>
            <a:bodyPr rtlCol="0" anchor="ctr"/>
            <a:lstStyle/>
            <a:p>
              <a:endParaRPr lang="en-US" sz="1350" dirty="0"/>
            </a:p>
          </p:txBody>
        </p:sp>
        <p:sp>
          <p:nvSpPr>
            <p:cNvPr id="16" name="Freeform: Shape 29">
              <a:extLst>
                <a:ext uri="{FF2B5EF4-FFF2-40B4-BE49-F238E27FC236}">
                  <a16:creationId xmlns:a16="http://schemas.microsoft.com/office/drawing/2014/main" id="{0C0A5840-26C5-9648-B506-8E17613A7C1F}"/>
                </a:ext>
              </a:extLst>
            </p:cNvPr>
            <p:cNvSpPr/>
            <p:nvPr/>
          </p:nvSpPr>
          <p:spPr>
            <a:xfrm>
              <a:off x="5841912" y="-809427"/>
              <a:ext cx="182879" cy="721042"/>
            </a:xfrm>
            <a:custGeom>
              <a:avLst/>
              <a:gdLst>
                <a:gd name="connsiteX0" fmla="*/ 0 w 182879"/>
                <a:gd name="connsiteY0" fmla="*/ 0 h 721042"/>
                <a:gd name="connsiteX1" fmla="*/ 182880 w 182879"/>
                <a:gd name="connsiteY1" fmla="*/ 0 h 721042"/>
                <a:gd name="connsiteX2" fmla="*/ 182880 w 182879"/>
                <a:gd name="connsiteY2" fmla="*/ 721043 h 721042"/>
                <a:gd name="connsiteX3" fmla="*/ 0 w 182879"/>
                <a:gd name="connsiteY3" fmla="*/ 721043 h 721042"/>
              </a:gdLst>
              <a:ahLst/>
              <a:cxnLst>
                <a:cxn ang="0">
                  <a:pos x="connsiteX0" y="connsiteY0"/>
                </a:cxn>
                <a:cxn ang="0">
                  <a:pos x="connsiteX1" y="connsiteY1"/>
                </a:cxn>
                <a:cxn ang="0">
                  <a:pos x="connsiteX2" y="connsiteY2"/>
                </a:cxn>
                <a:cxn ang="0">
                  <a:pos x="connsiteX3" y="connsiteY3"/>
                </a:cxn>
              </a:cxnLst>
              <a:rect l="l" t="t" r="r" b="b"/>
              <a:pathLst>
                <a:path w="182879" h="721042">
                  <a:moveTo>
                    <a:pt x="0" y="0"/>
                  </a:moveTo>
                  <a:lnTo>
                    <a:pt x="182880" y="0"/>
                  </a:lnTo>
                  <a:lnTo>
                    <a:pt x="182880" y="721043"/>
                  </a:lnTo>
                  <a:lnTo>
                    <a:pt x="0" y="721043"/>
                  </a:lnTo>
                  <a:close/>
                </a:path>
              </a:pathLst>
            </a:custGeom>
            <a:solidFill>
              <a:schemeClr val="bg2"/>
            </a:solidFill>
            <a:ln w="9525" cap="flat">
              <a:noFill/>
              <a:prstDash val="solid"/>
              <a:miter/>
            </a:ln>
          </p:spPr>
          <p:txBody>
            <a:bodyPr rtlCol="0" anchor="ctr"/>
            <a:lstStyle/>
            <a:p>
              <a:endParaRPr lang="en-US" sz="1350" dirty="0"/>
            </a:p>
          </p:txBody>
        </p:sp>
        <p:sp>
          <p:nvSpPr>
            <p:cNvPr id="17" name="Freeform: Shape 30">
              <a:extLst>
                <a:ext uri="{FF2B5EF4-FFF2-40B4-BE49-F238E27FC236}">
                  <a16:creationId xmlns:a16="http://schemas.microsoft.com/office/drawing/2014/main" id="{394C368D-7262-014D-942C-F6F44E32576E}"/>
                </a:ext>
              </a:extLst>
            </p:cNvPr>
            <p:cNvSpPr/>
            <p:nvPr/>
          </p:nvSpPr>
          <p:spPr>
            <a:xfrm>
              <a:off x="5406619" y="-365563"/>
              <a:ext cx="306705" cy="276225"/>
            </a:xfrm>
            <a:custGeom>
              <a:avLst/>
              <a:gdLst>
                <a:gd name="connsiteX0" fmla="*/ 106680 w 306705"/>
                <a:gd name="connsiteY0" fmla="*/ 0 h 276225"/>
                <a:gd name="connsiteX1" fmla="*/ 306705 w 306705"/>
                <a:gd name="connsiteY1" fmla="*/ 276225 h 276225"/>
                <a:gd name="connsiteX2" fmla="*/ 93345 w 306705"/>
                <a:gd name="connsiteY2" fmla="*/ 276225 h 276225"/>
                <a:gd name="connsiteX3" fmla="*/ 0 w 306705"/>
                <a:gd name="connsiteY3" fmla="*/ 147638 h 276225"/>
              </a:gdLst>
              <a:ahLst/>
              <a:cxnLst>
                <a:cxn ang="0">
                  <a:pos x="connsiteX0" y="connsiteY0"/>
                </a:cxn>
                <a:cxn ang="0">
                  <a:pos x="connsiteX1" y="connsiteY1"/>
                </a:cxn>
                <a:cxn ang="0">
                  <a:pos x="connsiteX2" y="connsiteY2"/>
                </a:cxn>
                <a:cxn ang="0">
                  <a:pos x="connsiteX3" y="connsiteY3"/>
                </a:cxn>
              </a:cxnLst>
              <a:rect l="l" t="t" r="r" b="b"/>
              <a:pathLst>
                <a:path w="306705" h="276225">
                  <a:moveTo>
                    <a:pt x="106680" y="0"/>
                  </a:moveTo>
                  <a:lnTo>
                    <a:pt x="306705" y="276225"/>
                  </a:lnTo>
                  <a:lnTo>
                    <a:pt x="93345" y="276225"/>
                  </a:lnTo>
                  <a:lnTo>
                    <a:pt x="0" y="147638"/>
                  </a:lnTo>
                  <a:close/>
                </a:path>
              </a:pathLst>
            </a:custGeom>
            <a:solidFill>
              <a:schemeClr val="bg2"/>
            </a:solidFill>
            <a:ln w="9525" cap="flat">
              <a:noFill/>
              <a:prstDash val="solid"/>
              <a:miter/>
            </a:ln>
          </p:spPr>
          <p:txBody>
            <a:bodyPr rtlCol="0" anchor="ctr"/>
            <a:lstStyle/>
            <a:p>
              <a:endParaRPr lang="en-US" sz="1350" dirty="0"/>
            </a:p>
          </p:txBody>
        </p:sp>
        <p:sp>
          <p:nvSpPr>
            <p:cNvPr id="18" name="Freeform: Shape 31">
              <a:extLst>
                <a:ext uri="{FF2B5EF4-FFF2-40B4-BE49-F238E27FC236}">
                  <a16:creationId xmlns:a16="http://schemas.microsoft.com/office/drawing/2014/main" id="{D3BDFED5-0995-8149-8566-39D68DEE1739}"/>
                </a:ext>
              </a:extLst>
            </p:cNvPr>
            <p:cNvSpPr/>
            <p:nvPr/>
          </p:nvSpPr>
          <p:spPr>
            <a:xfrm>
              <a:off x="5407572" y="-809427"/>
              <a:ext cx="305752" cy="275272"/>
            </a:xfrm>
            <a:custGeom>
              <a:avLst/>
              <a:gdLst>
                <a:gd name="connsiteX0" fmla="*/ 105728 w 305752"/>
                <a:gd name="connsiteY0" fmla="*/ 275273 h 275272"/>
                <a:gd name="connsiteX1" fmla="*/ 305753 w 305752"/>
                <a:gd name="connsiteY1" fmla="*/ 0 h 275272"/>
                <a:gd name="connsiteX2" fmla="*/ 93345 w 305752"/>
                <a:gd name="connsiteY2" fmla="*/ 0 h 275272"/>
                <a:gd name="connsiteX3" fmla="*/ 0 w 305752"/>
                <a:gd name="connsiteY3" fmla="*/ 128587 h 275272"/>
              </a:gdLst>
              <a:ahLst/>
              <a:cxnLst>
                <a:cxn ang="0">
                  <a:pos x="connsiteX0" y="connsiteY0"/>
                </a:cxn>
                <a:cxn ang="0">
                  <a:pos x="connsiteX1" y="connsiteY1"/>
                </a:cxn>
                <a:cxn ang="0">
                  <a:pos x="connsiteX2" y="connsiteY2"/>
                </a:cxn>
                <a:cxn ang="0">
                  <a:pos x="connsiteX3" y="connsiteY3"/>
                </a:cxn>
              </a:cxnLst>
              <a:rect l="l" t="t" r="r" b="b"/>
              <a:pathLst>
                <a:path w="305752" h="275272">
                  <a:moveTo>
                    <a:pt x="105728" y="275273"/>
                  </a:moveTo>
                  <a:lnTo>
                    <a:pt x="305753" y="0"/>
                  </a:lnTo>
                  <a:lnTo>
                    <a:pt x="93345" y="0"/>
                  </a:lnTo>
                  <a:lnTo>
                    <a:pt x="0" y="128587"/>
                  </a:lnTo>
                  <a:close/>
                </a:path>
              </a:pathLst>
            </a:custGeom>
            <a:solidFill>
              <a:schemeClr val="bg2"/>
            </a:solidFill>
            <a:ln w="9525" cap="flat">
              <a:noFill/>
              <a:prstDash val="solid"/>
              <a:miter/>
            </a:ln>
          </p:spPr>
          <p:txBody>
            <a:bodyPr rtlCol="0" anchor="ctr"/>
            <a:lstStyle/>
            <a:p>
              <a:endParaRPr lang="en-US" sz="1350" dirty="0"/>
            </a:p>
          </p:txBody>
        </p:sp>
        <p:sp>
          <p:nvSpPr>
            <p:cNvPr id="19" name="Freeform: Shape 32">
              <a:extLst>
                <a:ext uri="{FF2B5EF4-FFF2-40B4-BE49-F238E27FC236}">
                  <a16:creationId xmlns:a16="http://schemas.microsoft.com/office/drawing/2014/main" id="{889C0C1D-0EB0-6541-99B4-6A333A937615}"/>
                </a:ext>
              </a:extLst>
            </p:cNvPr>
            <p:cNvSpPr/>
            <p:nvPr/>
          </p:nvSpPr>
          <p:spPr>
            <a:xfrm>
              <a:off x="4977994" y="-809427"/>
              <a:ext cx="474345" cy="720089"/>
            </a:xfrm>
            <a:custGeom>
              <a:avLst/>
              <a:gdLst>
                <a:gd name="connsiteX0" fmla="*/ 213360 w 474345"/>
                <a:gd name="connsiteY0" fmla="*/ 0 h 720089"/>
                <a:gd name="connsiteX1" fmla="*/ 953 w 474345"/>
                <a:gd name="connsiteY1" fmla="*/ 0 h 720089"/>
                <a:gd name="connsiteX2" fmla="*/ 261938 w 474345"/>
                <a:gd name="connsiteY2" fmla="*/ 360045 h 720089"/>
                <a:gd name="connsiteX3" fmla="*/ 0 w 474345"/>
                <a:gd name="connsiteY3" fmla="*/ 720090 h 720089"/>
                <a:gd name="connsiteX4" fmla="*/ 211455 w 474345"/>
                <a:gd name="connsiteY4" fmla="*/ 720090 h 720089"/>
                <a:gd name="connsiteX5" fmla="*/ 368618 w 474345"/>
                <a:gd name="connsiteY5" fmla="*/ 505777 h 720089"/>
                <a:gd name="connsiteX6" fmla="*/ 474345 w 474345"/>
                <a:gd name="connsiteY6" fmla="*/ 360045 h 72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4345" h="720089">
                  <a:moveTo>
                    <a:pt x="213360" y="0"/>
                  </a:moveTo>
                  <a:lnTo>
                    <a:pt x="953" y="0"/>
                  </a:lnTo>
                  <a:lnTo>
                    <a:pt x="261938" y="360045"/>
                  </a:lnTo>
                  <a:lnTo>
                    <a:pt x="0" y="720090"/>
                  </a:lnTo>
                  <a:lnTo>
                    <a:pt x="211455" y="720090"/>
                  </a:lnTo>
                  <a:lnTo>
                    <a:pt x="368618" y="505777"/>
                  </a:lnTo>
                  <a:lnTo>
                    <a:pt x="474345" y="360045"/>
                  </a:lnTo>
                  <a:close/>
                </a:path>
              </a:pathLst>
            </a:custGeom>
            <a:solidFill>
              <a:schemeClr val="bg2"/>
            </a:solidFill>
            <a:ln w="9525" cap="flat">
              <a:noFill/>
              <a:prstDash val="solid"/>
              <a:miter/>
            </a:ln>
          </p:spPr>
          <p:txBody>
            <a:bodyPr rtlCol="0" anchor="ctr"/>
            <a:lstStyle/>
            <a:p>
              <a:endParaRPr lang="en-US" sz="1350" dirty="0"/>
            </a:p>
          </p:txBody>
        </p:sp>
        <p:sp>
          <p:nvSpPr>
            <p:cNvPr id="20" name="Freeform: Shape 33">
              <a:extLst>
                <a:ext uri="{FF2B5EF4-FFF2-40B4-BE49-F238E27FC236}">
                  <a16:creationId xmlns:a16="http://schemas.microsoft.com/office/drawing/2014/main" id="{9F99EFA7-0588-9547-ABEC-BC8BE8F27B69}"/>
                </a:ext>
              </a:extLst>
            </p:cNvPr>
            <p:cNvSpPr/>
            <p:nvPr/>
          </p:nvSpPr>
          <p:spPr>
            <a:xfrm>
              <a:off x="2931072" y="-828477"/>
              <a:ext cx="1089659" cy="739139"/>
            </a:xfrm>
            <a:custGeom>
              <a:avLst/>
              <a:gdLst>
                <a:gd name="connsiteX0" fmla="*/ 1089660 w 1089659"/>
                <a:gd name="connsiteY0" fmla="*/ 275273 h 739139"/>
                <a:gd name="connsiteX1" fmla="*/ 1089660 w 1089659"/>
                <a:gd name="connsiteY1" fmla="*/ 739140 h 739139"/>
                <a:gd name="connsiteX2" fmla="*/ 906780 w 1089659"/>
                <a:gd name="connsiteY2" fmla="*/ 739140 h 739139"/>
                <a:gd name="connsiteX3" fmla="*/ 906780 w 1089659"/>
                <a:gd name="connsiteY3" fmla="*/ 322898 h 739139"/>
                <a:gd name="connsiteX4" fmla="*/ 777240 w 1089659"/>
                <a:gd name="connsiteY4" fmla="*/ 170498 h 739139"/>
                <a:gd name="connsiteX5" fmla="*/ 636270 w 1089659"/>
                <a:gd name="connsiteY5" fmla="*/ 224790 h 739139"/>
                <a:gd name="connsiteX6" fmla="*/ 636270 w 1089659"/>
                <a:gd name="connsiteY6" fmla="*/ 739140 h 739139"/>
                <a:gd name="connsiteX7" fmla="*/ 453390 w 1089659"/>
                <a:gd name="connsiteY7" fmla="*/ 739140 h 739139"/>
                <a:gd name="connsiteX8" fmla="*/ 453390 w 1089659"/>
                <a:gd name="connsiteY8" fmla="*/ 322898 h 739139"/>
                <a:gd name="connsiteX9" fmla="*/ 323850 w 1089659"/>
                <a:gd name="connsiteY9" fmla="*/ 170498 h 739139"/>
                <a:gd name="connsiteX10" fmla="*/ 182880 w 1089659"/>
                <a:gd name="connsiteY10" fmla="*/ 225742 h 739139"/>
                <a:gd name="connsiteX11" fmla="*/ 182880 w 1089659"/>
                <a:gd name="connsiteY11" fmla="*/ 739140 h 739139"/>
                <a:gd name="connsiteX12" fmla="*/ 0 w 1089659"/>
                <a:gd name="connsiteY12" fmla="*/ 739140 h 739139"/>
                <a:gd name="connsiteX13" fmla="*/ 0 w 1089659"/>
                <a:gd name="connsiteY13" fmla="*/ 18097 h 739139"/>
                <a:gd name="connsiteX14" fmla="*/ 182880 w 1089659"/>
                <a:gd name="connsiteY14" fmla="*/ 18097 h 739139"/>
                <a:gd name="connsiteX15" fmla="*/ 182880 w 1089659"/>
                <a:gd name="connsiteY15" fmla="*/ 122872 h 739139"/>
                <a:gd name="connsiteX16" fmla="*/ 383858 w 1089659"/>
                <a:gd name="connsiteY16" fmla="*/ 0 h 739139"/>
                <a:gd name="connsiteX17" fmla="*/ 607695 w 1089659"/>
                <a:gd name="connsiteY17" fmla="*/ 125730 h 739139"/>
                <a:gd name="connsiteX18" fmla="*/ 837247 w 1089659"/>
                <a:gd name="connsiteY18" fmla="*/ 0 h 739139"/>
                <a:gd name="connsiteX19" fmla="*/ 1089660 w 1089659"/>
                <a:gd name="connsiteY19" fmla="*/ 275273 h 739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89659" h="739139">
                  <a:moveTo>
                    <a:pt x="1089660" y="275273"/>
                  </a:moveTo>
                  <a:lnTo>
                    <a:pt x="1089660" y="739140"/>
                  </a:lnTo>
                  <a:lnTo>
                    <a:pt x="906780" y="739140"/>
                  </a:lnTo>
                  <a:lnTo>
                    <a:pt x="906780" y="322898"/>
                  </a:lnTo>
                  <a:cubicBezTo>
                    <a:pt x="906780" y="223837"/>
                    <a:pt x="868680" y="170498"/>
                    <a:pt x="777240" y="170498"/>
                  </a:cubicBezTo>
                  <a:cubicBezTo>
                    <a:pt x="681038" y="170498"/>
                    <a:pt x="636270" y="224790"/>
                    <a:pt x="636270" y="224790"/>
                  </a:cubicBezTo>
                  <a:lnTo>
                    <a:pt x="636270" y="739140"/>
                  </a:lnTo>
                  <a:lnTo>
                    <a:pt x="453390" y="739140"/>
                  </a:lnTo>
                  <a:lnTo>
                    <a:pt x="453390" y="322898"/>
                  </a:lnTo>
                  <a:cubicBezTo>
                    <a:pt x="453390" y="223837"/>
                    <a:pt x="415290" y="170498"/>
                    <a:pt x="323850" y="170498"/>
                  </a:cubicBezTo>
                  <a:cubicBezTo>
                    <a:pt x="227647" y="170498"/>
                    <a:pt x="182880" y="225742"/>
                    <a:pt x="182880" y="225742"/>
                  </a:cubicBezTo>
                  <a:lnTo>
                    <a:pt x="182880" y="739140"/>
                  </a:lnTo>
                  <a:lnTo>
                    <a:pt x="0" y="739140"/>
                  </a:lnTo>
                  <a:lnTo>
                    <a:pt x="0" y="18097"/>
                  </a:lnTo>
                  <a:lnTo>
                    <a:pt x="182880" y="18097"/>
                  </a:lnTo>
                  <a:lnTo>
                    <a:pt x="182880" y="122872"/>
                  </a:lnTo>
                  <a:cubicBezTo>
                    <a:pt x="182880" y="122872"/>
                    <a:pt x="236220" y="0"/>
                    <a:pt x="383858" y="0"/>
                  </a:cubicBezTo>
                  <a:cubicBezTo>
                    <a:pt x="557213" y="0"/>
                    <a:pt x="607695" y="125730"/>
                    <a:pt x="607695" y="125730"/>
                  </a:cubicBezTo>
                  <a:cubicBezTo>
                    <a:pt x="607695" y="125730"/>
                    <a:pt x="668655" y="0"/>
                    <a:pt x="837247" y="0"/>
                  </a:cubicBezTo>
                  <a:cubicBezTo>
                    <a:pt x="982980" y="952"/>
                    <a:pt x="1089660" y="101917"/>
                    <a:pt x="1089660" y="275273"/>
                  </a:cubicBezTo>
                  <a:close/>
                </a:path>
              </a:pathLst>
            </a:custGeom>
            <a:solidFill>
              <a:schemeClr val="bg2"/>
            </a:solidFill>
            <a:ln w="9525" cap="flat">
              <a:noFill/>
              <a:prstDash val="solid"/>
              <a:miter/>
            </a:ln>
          </p:spPr>
          <p:txBody>
            <a:bodyPr rtlCol="0" anchor="ctr"/>
            <a:lstStyle/>
            <a:p>
              <a:endParaRPr lang="en-US" sz="1350" dirty="0"/>
            </a:p>
          </p:txBody>
        </p:sp>
        <p:sp>
          <p:nvSpPr>
            <p:cNvPr id="21" name="Freeform: Shape 34">
              <a:extLst>
                <a:ext uri="{FF2B5EF4-FFF2-40B4-BE49-F238E27FC236}">
                  <a16:creationId xmlns:a16="http://schemas.microsoft.com/office/drawing/2014/main" id="{01C9B7B6-55D5-0743-BBF6-17EF54C6A2D0}"/>
                </a:ext>
              </a:extLst>
            </p:cNvPr>
            <p:cNvSpPr/>
            <p:nvPr/>
          </p:nvSpPr>
          <p:spPr>
            <a:xfrm>
              <a:off x="4159797" y="-827525"/>
              <a:ext cx="692467" cy="756284"/>
            </a:xfrm>
            <a:custGeom>
              <a:avLst/>
              <a:gdLst>
                <a:gd name="connsiteX0" fmla="*/ 509588 w 692467"/>
                <a:gd name="connsiteY0" fmla="*/ 738188 h 756284"/>
                <a:gd name="connsiteX1" fmla="*/ 509588 w 692467"/>
                <a:gd name="connsiteY1" fmla="*/ 640080 h 756284"/>
                <a:gd name="connsiteX2" fmla="*/ 314325 w 692467"/>
                <a:gd name="connsiteY2" fmla="*/ 756285 h 756284"/>
                <a:gd name="connsiteX3" fmla="*/ 0 w 692467"/>
                <a:gd name="connsiteY3" fmla="*/ 378143 h 756284"/>
                <a:gd name="connsiteX4" fmla="*/ 314325 w 692467"/>
                <a:gd name="connsiteY4" fmla="*/ 0 h 756284"/>
                <a:gd name="connsiteX5" fmla="*/ 509588 w 692467"/>
                <a:gd name="connsiteY5" fmla="*/ 117158 h 756284"/>
                <a:gd name="connsiteX6" fmla="*/ 509588 w 692467"/>
                <a:gd name="connsiteY6" fmla="*/ 18098 h 756284"/>
                <a:gd name="connsiteX7" fmla="*/ 692468 w 692467"/>
                <a:gd name="connsiteY7" fmla="*/ 18098 h 756284"/>
                <a:gd name="connsiteX8" fmla="*/ 692468 w 692467"/>
                <a:gd name="connsiteY8" fmla="*/ 739140 h 756284"/>
                <a:gd name="connsiteX9" fmla="*/ 509588 w 692467"/>
                <a:gd name="connsiteY9" fmla="*/ 739140 h 756284"/>
                <a:gd name="connsiteX10" fmla="*/ 509588 w 692467"/>
                <a:gd name="connsiteY10" fmla="*/ 230505 h 756284"/>
                <a:gd name="connsiteX11" fmla="*/ 361950 w 692467"/>
                <a:gd name="connsiteY11" fmla="*/ 170497 h 756284"/>
                <a:gd name="connsiteX12" fmla="*/ 185738 w 692467"/>
                <a:gd name="connsiteY12" fmla="*/ 379095 h 756284"/>
                <a:gd name="connsiteX13" fmla="*/ 361950 w 692467"/>
                <a:gd name="connsiteY13" fmla="*/ 587693 h 756284"/>
                <a:gd name="connsiteX14" fmla="*/ 509588 w 692467"/>
                <a:gd name="connsiteY14" fmla="*/ 526733 h 756284"/>
                <a:gd name="connsiteX15" fmla="*/ 509588 w 692467"/>
                <a:gd name="connsiteY15" fmla="*/ 230505 h 756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2467" h="756284">
                  <a:moveTo>
                    <a:pt x="509588" y="738188"/>
                  </a:moveTo>
                  <a:lnTo>
                    <a:pt x="509588" y="640080"/>
                  </a:lnTo>
                  <a:cubicBezTo>
                    <a:pt x="509588" y="640080"/>
                    <a:pt x="449580" y="756285"/>
                    <a:pt x="314325" y="756285"/>
                  </a:cubicBezTo>
                  <a:cubicBezTo>
                    <a:pt x="146685" y="756285"/>
                    <a:pt x="0" y="600075"/>
                    <a:pt x="0" y="378143"/>
                  </a:cubicBezTo>
                  <a:cubicBezTo>
                    <a:pt x="0" y="156210"/>
                    <a:pt x="146685" y="0"/>
                    <a:pt x="314325" y="0"/>
                  </a:cubicBezTo>
                  <a:cubicBezTo>
                    <a:pt x="453390" y="0"/>
                    <a:pt x="509588" y="117158"/>
                    <a:pt x="509588" y="117158"/>
                  </a:cubicBezTo>
                  <a:lnTo>
                    <a:pt x="509588" y="18098"/>
                  </a:lnTo>
                  <a:lnTo>
                    <a:pt x="692468" y="18098"/>
                  </a:lnTo>
                  <a:lnTo>
                    <a:pt x="692468" y="739140"/>
                  </a:lnTo>
                  <a:lnTo>
                    <a:pt x="509588" y="739140"/>
                  </a:lnTo>
                  <a:close/>
                  <a:moveTo>
                    <a:pt x="509588" y="230505"/>
                  </a:moveTo>
                  <a:cubicBezTo>
                    <a:pt x="509588" y="230505"/>
                    <a:pt x="466725" y="170497"/>
                    <a:pt x="361950" y="170497"/>
                  </a:cubicBezTo>
                  <a:cubicBezTo>
                    <a:pt x="251460" y="170497"/>
                    <a:pt x="185738" y="260033"/>
                    <a:pt x="185738" y="379095"/>
                  </a:cubicBezTo>
                  <a:cubicBezTo>
                    <a:pt x="185738" y="497205"/>
                    <a:pt x="251460" y="587693"/>
                    <a:pt x="361950" y="587693"/>
                  </a:cubicBezTo>
                  <a:cubicBezTo>
                    <a:pt x="466725" y="587693"/>
                    <a:pt x="509588" y="526733"/>
                    <a:pt x="509588" y="526733"/>
                  </a:cubicBezTo>
                  <a:lnTo>
                    <a:pt x="509588" y="230505"/>
                  </a:lnTo>
                  <a:close/>
                </a:path>
              </a:pathLst>
            </a:custGeom>
            <a:solidFill>
              <a:schemeClr val="bg2"/>
            </a:solidFill>
            <a:ln w="9525" cap="flat">
              <a:noFill/>
              <a:prstDash val="solid"/>
              <a:miter/>
            </a:ln>
          </p:spPr>
          <p:txBody>
            <a:bodyPr rtlCol="0" anchor="ctr"/>
            <a:lstStyle/>
            <a:p>
              <a:endParaRPr lang="en-US" sz="1350" dirty="0"/>
            </a:p>
          </p:txBody>
        </p:sp>
      </p:grpSp>
      <p:sp>
        <p:nvSpPr>
          <p:cNvPr id="22" name="Slide Number Placeholder 5">
            <a:extLst>
              <a:ext uri="{FF2B5EF4-FFF2-40B4-BE49-F238E27FC236}">
                <a16:creationId xmlns:a16="http://schemas.microsoft.com/office/drawing/2014/main" id="{F1CF8E44-9AD6-134A-A6A1-EA4F13A6F9C8}"/>
              </a:ext>
            </a:extLst>
          </p:cNvPr>
          <p:cNvSpPr txBox="1">
            <a:spLocks/>
          </p:cNvSpPr>
          <p:nvPr userDrawn="1"/>
        </p:nvSpPr>
        <p:spPr>
          <a:xfrm>
            <a:off x="573210" y="6504386"/>
            <a:ext cx="4937026"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tx1"/>
                </a:solidFill>
              </a:rPr>
              <a:t>DIGITAL SOLUTIONS</a:t>
            </a:r>
          </a:p>
        </p:txBody>
      </p:sp>
    </p:spTree>
    <p:extLst>
      <p:ext uri="{BB962C8B-B14F-4D97-AF65-F5344CB8AC3E}">
        <p14:creationId xmlns:p14="http://schemas.microsoft.com/office/powerpoint/2010/main" val="30348960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FBAE40"/>
          </p15:clr>
        </p15:guide>
        <p15:guide id="2" orient="horz" pos="144">
          <p15:clr>
            <a:srgbClr val="FBAE40"/>
          </p15:clr>
        </p15:guide>
        <p15:guide id="3" orient="horz" pos="4032">
          <p15:clr>
            <a:srgbClr val="FBAE40"/>
          </p15:clr>
        </p15:guide>
        <p15:guide id="4" pos="108">
          <p15:clr>
            <a:srgbClr val="FBAE40"/>
          </p15:clr>
        </p15:guide>
        <p15:guide id="5" pos="216">
          <p15:clr>
            <a:srgbClr val="FBAE40"/>
          </p15:clr>
        </p15:guide>
        <p15:guide id="6" pos="5544">
          <p15:clr>
            <a:srgbClr val="FBAE40"/>
          </p15:clr>
        </p15:guide>
        <p15:guide id="7" pos="565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Divider Slide 7">
    <p:bg>
      <p:bgRef idx="1001">
        <a:schemeClr val="bg1"/>
      </p:bgRef>
    </p:bg>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274028D5-EFEA-4300-998A-7A540A5F9AAF}"/>
              </a:ext>
            </a:extLst>
          </p:cNvPr>
          <p:cNvSpPr>
            <a:spLocks noGrp="1"/>
          </p:cNvSpPr>
          <p:nvPr>
            <p:ph idx="1" hasCustomPrompt="1"/>
          </p:nvPr>
        </p:nvSpPr>
        <p:spPr>
          <a:xfrm>
            <a:off x="342900" y="2631770"/>
            <a:ext cx="8458200" cy="1046440"/>
          </a:xfrm>
          <a:prstGeom prst="rect">
            <a:avLst/>
          </a:prstGeom>
        </p:spPr>
        <p:txBody>
          <a:bodyPr vert="horz" wrap="square" lIns="0" tIns="0" rIns="0" bIns="0" rtlCol="0" anchor="b" anchorCtr="0">
            <a:spAutoFit/>
          </a:bodyPr>
          <a:lstStyle>
            <a:lvl1pPr marL="0" indent="0" algn="ctr">
              <a:lnSpc>
                <a:spcPct val="85000"/>
              </a:lnSpc>
              <a:spcBef>
                <a:spcPts val="0"/>
              </a:spcBef>
              <a:buFont typeface="Arial" panose="020B0604020202020204" pitchFamily="34" charset="0"/>
              <a:buNone/>
              <a:defRPr sz="4000" b="0" i="1" spc="0">
                <a:solidFill>
                  <a:schemeClr val="bg2"/>
                </a:solidFill>
              </a:defRPr>
            </a:lvl1pPr>
            <a:lvl2pPr marL="0" indent="0" algn="ctr">
              <a:spcBef>
                <a:spcPts val="0"/>
              </a:spcBef>
              <a:buFont typeface="Arial" panose="020B0604020202020204" pitchFamily="34" charset="0"/>
              <a:buNone/>
              <a:defRPr sz="3600"/>
            </a:lvl2pPr>
            <a:lvl3pPr marL="0" indent="0" algn="ctr">
              <a:spcBef>
                <a:spcPts val="0"/>
              </a:spcBef>
              <a:buFont typeface="Arial" panose="020B0604020202020204" pitchFamily="34" charset="0"/>
              <a:buNone/>
              <a:defRPr sz="3200"/>
            </a:lvl3pPr>
            <a:lvl4pPr marL="0" indent="0" algn="ctr">
              <a:spcBef>
                <a:spcPts val="0"/>
              </a:spcBef>
              <a:buNone/>
              <a:defRPr sz="2800"/>
            </a:lvl4pPr>
            <a:lvl5pPr marL="2286" indent="0" algn="ctr">
              <a:spcBef>
                <a:spcPts val="0"/>
              </a:spcBef>
              <a:buClr>
                <a:schemeClr val="bg1">
                  <a:lumMod val="65000"/>
                </a:schemeClr>
              </a:buClr>
              <a:buNone/>
              <a:defRPr sz="1800" b="1">
                <a:solidFill>
                  <a:schemeClr val="tx1">
                    <a:lumMod val="50000"/>
                    <a:lumOff val="50000"/>
                  </a:schemeClr>
                </a:solidFill>
              </a:defRPr>
            </a:lvl5pPr>
          </a:lstStyle>
          <a:p>
            <a:pPr lvl="0"/>
            <a:r>
              <a:rPr lang="en-US"/>
              <a:t>Click To Edit </a:t>
            </a:r>
            <a:br>
              <a:rPr lang="en-US"/>
            </a:br>
            <a:r>
              <a:rPr lang="en-US"/>
              <a:t>Template Text Styles</a:t>
            </a:r>
          </a:p>
        </p:txBody>
      </p:sp>
      <p:cxnSp>
        <p:nvCxnSpPr>
          <p:cNvPr id="12" name="Straight Connector 11">
            <a:extLst>
              <a:ext uri="{FF2B5EF4-FFF2-40B4-BE49-F238E27FC236}">
                <a16:creationId xmlns:a16="http://schemas.microsoft.com/office/drawing/2014/main" id="{BA5AFE86-C950-4DAD-A713-819A7036912A}"/>
              </a:ext>
            </a:extLst>
          </p:cNvPr>
          <p:cNvCxnSpPr/>
          <p:nvPr/>
        </p:nvCxnSpPr>
        <p:spPr>
          <a:xfrm>
            <a:off x="4343400" y="3982997"/>
            <a:ext cx="457200" cy="0"/>
          </a:xfrm>
          <a:prstGeom prst="line">
            <a:avLst/>
          </a:prstGeom>
          <a:ln w="50800" cap="flat" cmpd="sng">
            <a:solidFill>
              <a:schemeClr val="bg1">
                <a:lumMod val="85000"/>
              </a:schemeClr>
            </a:solidFill>
            <a:prstDash val="solid"/>
            <a:beve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3" name="Text Placeholder 2">
            <a:extLst>
              <a:ext uri="{FF2B5EF4-FFF2-40B4-BE49-F238E27FC236}">
                <a16:creationId xmlns:a16="http://schemas.microsoft.com/office/drawing/2014/main" id="{F31D3052-E314-4BB7-8CAC-4FA86287D223}"/>
              </a:ext>
            </a:extLst>
          </p:cNvPr>
          <p:cNvSpPr>
            <a:spLocks noGrp="1"/>
          </p:cNvSpPr>
          <p:nvPr>
            <p:ph idx="12" hasCustomPrompt="1"/>
          </p:nvPr>
        </p:nvSpPr>
        <p:spPr>
          <a:xfrm>
            <a:off x="342900" y="4287788"/>
            <a:ext cx="8458200" cy="249299"/>
          </a:xfrm>
          <a:prstGeom prst="rect">
            <a:avLst/>
          </a:prstGeom>
        </p:spPr>
        <p:txBody>
          <a:bodyPr vert="horz" wrap="square" lIns="0" tIns="0" rIns="0" bIns="0" rtlCol="0" anchor="t" anchorCtr="0">
            <a:spAutoFit/>
          </a:bodyPr>
          <a:lstStyle>
            <a:lvl1pPr marL="0" indent="0" algn="ctr">
              <a:spcBef>
                <a:spcPts val="0"/>
              </a:spcBef>
              <a:buFont typeface="Arial" panose="020B0604020202020204" pitchFamily="34" charset="0"/>
              <a:buNone/>
              <a:defRPr sz="1800" b="1">
                <a:solidFill>
                  <a:schemeClr val="tx1"/>
                </a:solidFill>
              </a:defRPr>
            </a:lvl1pPr>
            <a:lvl2pPr marL="0" indent="0" algn="ctr">
              <a:spcBef>
                <a:spcPts val="0"/>
              </a:spcBef>
              <a:buFont typeface="Arial" panose="020B0604020202020204" pitchFamily="34" charset="0"/>
              <a:buNone/>
              <a:defRPr sz="3600"/>
            </a:lvl2pPr>
            <a:lvl3pPr marL="0" indent="0" algn="ctr">
              <a:spcBef>
                <a:spcPts val="0"/>
              </a:spcBef>
              <a:buFont typeface="Arial" panose="020B0604020202020204" pitchFamily="34" charset="0"/>
              <a:buNone/>
              <a:defRPr sz="3200"/>
            </a:lvl3pPr>
            <a:lvl4pPr marL="0" indent="0" algn="ctr">
              <a:spcBef>
                <a:spcPts val="0"/>
              </a:spcBef>
              <a:buNone/>
              <a:defRPr sz="2800"/>
            </a:lvl4pPr>
            <a:lvl5pPr marL="2286" indent="0" algn="ctr">
              <a:spcBef>
                <a:spcPts val="0"/>
              </a:spcBef>
              <a:buClr>
                <a:schemeClr val="bg1">
                  <a:lumMod val="65000"/>
                </a:schemeClr>
              </a:buClr>
              <a:buNone/>
              <a:defRPr sz="1800" b="1">
                <a:solidFill>
                  <a:schemeClr val="tx1">
                    <a:lumMod val="50000"/>
                    <a:lumOff val="50000"/>
                  </a:schemeClr>
                </a:solidFill>
              </a:defRPr>
            </a:lvl5pPr>
          </a:lstStyle>
          <a:p>
            <a:pPr lvl="0"/>
            <a:r>
              <a:rPr lang="en-US"/>
              <a:t>Click To Edit Template Text Styles</a:t>
            </a:r>
          </a:p>
        </p:txBody>
      </p:sp>
      <p:sp>
        <p:nvSpPr>
          <p:cNvPr id="6" name="Slide Number Placeholder 61">
            <a:extLst>
              <a:ext uri="{FF2B5EF4-FFF2-40B4-BE49-F238E27FC236}">
                <a16:creationId xmlns:a16="http://schemas.microsoft.com/office/drawing/2014/main" id="{F23AA92B-99E8-804A-B373-365A2EEA435C}"/>
              </a:ext>
            </a:extLst>
          </p:cNvPr>
          <p:cNvSpPr>
            <a:spLocks noGrp="1"/>
          </p:cNvSpPr>
          <p:nvPr>
            <p:ph type="sldNum" sz="quarter" idx="4"/>
          </p:nvPr>
        </p:nvSpPr>
        <p:spPr>
          <a:xfrm>
            <a:off x="342901" y="6464300"/>
            <a:ext cx="222269" cy="228600"/>
          </a:xfrm>
          <a:prstGeom prst="rect">
            <a:avLst/>
          </a:prstGeom>
          <a:noFill/>
        </p:spPr>
        <p:txBody>
          <a:bodyPr vert="horz" wrap="none" lIns="91440" tIns="45720" rIns="91440" bIns="45720" rtlCol="0" anchor="ctr" anchorCtr="0">
            <a:noAutofit/>
          </a:bodyPr>
          <a:lstStyle>
            <a:lvl1pPr algn="r">
              <a:defRPr sz="900" b="1" i="0">
                <a:solidFill>
                  <a:schemeClr val="bg2"/>
                </a:solidFill>
              </a:defRPr>
            </a:lvl1pPr>
          </a:lstStyle>
          <a:p>
            <a:fld id="{C24CE0DD-0081-7A4A-817B-7ACC0C2B4AAB}" type="slidenum">
              <a:rPr lang="en-US" smtClean="0"/>
              <a:pPr/>
              <a:t>‹#›</a:t>
            </a:fld>
            <a:endParaRPr lang="en-US" dirty="0"/>
          </a:p>
        </p:txBody>
      </p:sp>
      <p:grpSp>
        <p:nvGrpSpPr>
          <p:cNvPr id="9" name="Group 8">
            <a:extLst>
              <a:ext uri="{FF2B5EF4-FFF2-40B4-BE49-F238E27FC236}">
                <a16:creationId xmlns:a16="http://schemas.microsoft.com/office/drawing/2014/main" id="{E58041B2-0186-FB49-9307-3A258C87EA28}"/>
              </a:ext>
            </a:extLst>
          </p:cNvPr>
          <p:cNvGrpSpPr>
            <a:grpSpLocks noChangeAspect="1"/>
          </p:cNvGrpSpPr>
          <p:nvPr userDrawn="1"/>
        </p:nvGrpSpPr>
        <p:grpSpPr>
          <a:xfrm>
            <a:off x="8012898" y="6539890"/>
            <a:ext cx="799633" cy="135154"/>
            <a:chOff x="2931072" y="-829430"/>
            <a:chExt cx="6003607" cy="761048"/>
          </a:xfrm>
        </p:grpSpPr>
        <p:sp>
          <p:nvSpPr>
            <p:cNvPr id="10" name="Freeform: Shape 26">
              <a:extLst>
                <a:ext uri="{FF2B5EF4-FFF2-40B4-BE49-F238E27FC236}">
                  <a16:creationId xmlns:a16="http://schemas.microsoft.com/office/drawing/2014/main" id="{2C5B9F11-6B86-4B48-801E-63CC2709F0B1}"/>
                </a:ext>
              </a:extLst>
            </p:cNvPr>
            <p:cNvSpPr/>
            <p:nvPr/>
          </p:nvSpPr>
          <p:spPr>
            <a:xfrm>
              <a:off x="8294599" y="-826572"/>
              <a:ext cx="640080" cy="758190"/>
            </a:xfrm>
            <a:custGeom>
              <a:avLst/>
              <a:gdLst>
                <a:gd name="connsiteX0" fmla="*/ 100965 w 640080"/>
                <a:gd name="connsiteY0" fmla="*/ 493395 h 758190"/>
                <a:gd name="connsiteX1" fmla="*/ 318135 w 640080"/>
                <a:gd name="connsiteY1" fmla="*/ 597218 h 758190"/>
                <a:gd name="connsiteX2" fmla="*/ 455295 w 640080"/>
                <a:gd name="connsiteY2" fmla="*/ 531495 h 758190"/>
                <a:gd name="connsiteX3" fmla="*/ 312420 w 640080"/>
                <a:gd name="connsiteY3" fmla="*/ 452438 h 758190"/>
                <a:gd name="connsiteX4" fmla="*/ 44768 w 640080"/>
                <a:gd name="connsiteY4" fmla="*/ 224790 h 758190"/>
                <a:gd name="connsiteX5" fmla="*/ 355283 w 640080"/>
                <a:gd name="connsiteY5" fmla="*/ 0 h 758190"/>
                <a:gd name="connsiteX6" fmla="*/ 625793 w 640080"/>
                <a:gd name="connsiteY6" fmla="*/ 88583 h 758190"/>
                <a:gd name="connsiteX7" fmla="*/ 534353 w 640080"/>
                <a:gd name="connsiteY7" fmla="*/ 221932 h 758190"/>
                <a:gd name="connsiteX8" fmla="*/ 355283 w 640080"/>
                <a:gd name="connsiteY8" fmla="*/ 160020 h 758190"/>
                <a:gd name="connsiteX9" fmla="*/ 224790 w 640080"/>
                <a:gd name="connsiteY9" fmla="*/ 228600 h 758190"/>
                <a:gd name="connsiteX10" fmla="*/ 395288 w 640080"/>
                <a:gd name="connsiteY10" fmla="*/ 309563 h 758190"/>
                <a:gd name="connsiteX11" fmla="*/ 640080 w 640080"/>
                <a:gd name="connsiteY11" fmla="*/ 536257 h 758190"/>
                <a:gd name="connsiteX12" fmla="*/ 325755 w 640080"/>
                <a:gd name="connsiteY12" fmla="*/ 758190 h 758190"/>
                <a:gd name="connsiteX13" fmla="*/ 0 w 640080"/>
                <a:gd name="connsiteY13" fmla="*/ 627697 h 758190"/>
                <a:gd name="connsiteX14" fmla="*/ 100965 w 640080"/>
                <a:gd name="connsiteY14" fmla="*/ 493395 h 75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0080" h="758190">
                  <a:moveTo>
                    <a:pt x="100965" y="493395"/>
                  </a:moveTo>
                  <a:cubicBezTo>
                    <a:pt x="100965" y="493395"/>
                    <a:pt x="197168" y="597218"/>
                    <a:pt x="318135" y="597218"/>
                  </a:cubicBezTo>
                  <a:cubicBezTo>
                    <a:pt x="392430" y="597218"/>
                    <a:pt x="455295" y="576263"/>
                    <a:pt x="455295" y="531495"/>
                  </a:cubicBezTo>
                  <a:cubicBezTo>
                    <a:pt x="455295" y="484822"/>
                    <a:pt x="421958" y="475297"/>
                    <a:pt x="312420" y="452438"/>
                  </a:cubicBezTo>
                  <a:cubicBezTo>
                    <a:pt x="169545" y="421957"/>
                    <a:pt x="44768" y="360997"/>
                    <a:pt x="44768" y="224790"/>
                  </a:cubicBezTo>
                  <a:cubicBezTo>
                    <a:pt x="44768" y="112395"/>
                    <a:pt x="157163" y="0"/>
                    <a:pt x="355283" y="0"/>
                  </a:cubicBezTo>
                  <a:cubicBezTo>
                    <a:pt x="518160" y="0"/>
                    <a:pt x="625793" y="88583"/>
                    <a:pt x="625793" y="88583"/>
                  </a:cubicBezTo>
                  <a:lnTo>
                    <a:pt x="534353" y="221932"/>
                  </a:lnTo>
                  <a:cubicBezTo>
                    <a:pt x="534353" y="221932"/>
                    <a:pt x="452438" y="160020"/>
                    <a:pt x="355283" y="160020"/>
                  </a:cubicBezTo>
                  <a:cubicBezTo>
                    <a:pt x="286703" y="160020"/>
                    <a:pt x="224790" y="183832"/>
                    <a:pt x="224790" y="228600"/>
                  </a:cubicBezTo>
                  <a:cubicBezTo>
                    <a:pt x="224790" y="272415"/>
                    <a:pt x="273368" y="282893"/>
                    <a:pt x="395288" y="309563"/>
                  </a:cubicBezTo>
                  <a:cubicBezTo>
                    <a:pt x="538163" y="340043"/>
                    <a:pt x="640080" y="386715"/>
                    <a:pt x="640080" y="536257"/>
                  </a:cubicBezTo>
                  <a:cubicBezTo>
                    <a:pt x="640080" y="659130"/>
                    <a:pt x="509588" y="758190"/>
                    <a:pt x="325755" y="758190"/>
                  </a:cubicBezTo>
                  <a:cubicBezTo>
                    <a:pt x="114300" y="758190"/>
                    <a:pt x="0" y="627697"/>
                    <a:pt x="0" y="627697"/>
                  </a:cubicBezTo>
                  <a:lnTo>
                    <a:pt x="100965" y="493395"/>
                  </a:lnTo>
                  <a:close/>
                </a:path>
              </a:pathLst>
            </a:custGeom>
            <a:solidFill>
              <a:schemeClr val="bg2"/>
            </a:solidFill>
            <a:ln w="9525" cap="flat">
              <a:noFill/>
              <a:prstDash val="solid"/>
              <a:miter/>
            </a:ln>
          </p:spPr>
          <p:txBody>
            <a:bodyPr rtlCol="0" anchor="ctr"/>
            <a:lstStyle/>
            <a:p>
              <a:endParaRPr lang="en-US" sz="1350" dirty="0"/>
            </a:p>
          </p:txBody>
        </p:sp>
        <p:sp>
          <p:nvSpPr>
            <p:cNvPr id="14" name="Freeform: Shape 27">
              <a:extLst>
                <a:ext uri="{FF2B5EF4-FFF2-40B4-BE49-F238E27FC236}">
                  <a16:creationId xmlns:a16="http://schemas.microsoft.com/office/drawing/2014/main" id="{8F1B45C1-86BF-CD42-8D3B-5A33A25C5381}"/>
                </a:ext>
              </a:extLst>
            </p:cNvPr>
            <p:cNvSpPr/>
            <p:nvPr/>
          </p:nvSpPr>
          <p:spPr>
            <a:xfrm>
              <a:off x="7506882" y="-809427"/>
              <a:ext cx="649604" cy="737235"/>
            </a:xfrm>
            <a:custGeom>
              <a:avLst/>
              <a:gdLst>
                <a:gd name="connsiteX0" fmla="*/ 0 w 649604"/>
                <a:gd name="connsiteY0" fmla="*/ 465773 h 737235"/>
                <a:gd name="connsiteX1" fmla="*/ 0 w 649604"/>
                <a:gd name="connsiteY1" fmla="*/ 0 h 737235"/>
                <a:gd name="connsiteX2" fmla="*/ 181927 w 649604"/>
                <a:gd name="connsiteY2" fmla="*/ 0 h 737235"/>
                <a:gd name="connsiteX3" fmla="*/ 181927 w 649604"/>
                <a:gd name="connsiteY3" fmla="*/ 415290 h 737235"/>
                <a:gd name="connsiteX4" fmla="*/ 324802 w 649604"/>
                <a:gd name="connsiteY4" fmla="*/ 566737 h 737235"/>
                <a:gd name="connsiteX5" fmla="*/ 467677 w 649604"/>
                <a:gd name="connsiteY5" fmla="*/ 501015 h 737235"/>
                <a:gd name="connsiteX6" fmla="*/ 467677 w 649604"/>
                <a:gd name="connsiteY6" fmla="*/ 0 h 737235"/>
                <a:gd name="connsiteX7" fmla="*/ 649605 w 649604"/>
                <a:gd name="connsiteY7" fmla="*/ 0 h 737235"/>
                <a:gd name="connsiteX8" fmla="*/ 649605 w 649604"/>
                <a:gd name="connsiteY8" fmla="*/ 721043 h 737235"/>
                <a:gd name="connsiteX9" fmla="*/ 467677 w 649604"/>
                <a:gd name="connsiteY9" fmla="*/ 721043 h 737235"/>
                <a:gd name="connsiteX10" fmla="*/ 467677 w 649604"/>
                <a:gd name="connsiteY10" fmla="*/ 614362 h 737235"/>
                <a:gd name="connsiteX11" fmla="*/ 264795 w 649604"/>
                <a:gd name="connsiteY11" fmla="*/ 737235 h 737235"/>
                <a:gd name="connsiteX12" fmla="*/ 0 w 649604"/>
                <a:gd name="connsiteY12" fmla="*/ 465773 h 73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9604" h="737235">
                  <a:moveTo>
                    <a:pt x="0" y="465773"/>
                  </a:moveTo>
                  <a:lnTo>
                    <a:pt x="0" y="0"/>
                  </a:lnTo>
                  <a:lnTo>
                    <a:pt x="181927" y="0"/>
                  </a:lnTo>
                  <a:lnTo>
                    <a:pt x="181927" y="415290"/>
                  </a:lnTo>
                  <a:cubicBezTo>
                    <a:pt x="181927" y="521017"/>
                    <a:pt x="232410" y="566737"/>
                    <a:pt x="324802" y="566737"/>
                  </a:cubicBezTo>
                  <a:cubicBezTo>
                    <a:pt x="419100" y="566737"/>
                    <a:pt x="467677" y="501015"/>
                    <a:pt x="467677" y="501015"/>
                  </a:cubicBezTo>
                  <a:lnTo>
                    <a:pt x="467677" y="0"/>
                  </a:lnTo>
                  <a:lnTo>
                    <a:pt x="649605" y="0"/>
                  </a:lnTo>
                  <a:lnTo>
                    <a:pt x="649605" y="721043"/>
                  </a:lnTo>
                  <a:lnTo>
                    <a:pt x="467677" y="721043"/>
                  </a:lnTo>
                  <a:lnTo>
                    <a:pt x="467677" y="614362"/>
                  </a:lnTo>
                  <a:cubicBezTo>
                    <a:pt x="467677" y="614362"/>
                    <a:pt x="411480" y="737235"/>
                    <a:pt x="264795" y="737235"/>
                  </a:cubicBezTo>
                  <a:cubicBezTo>
                    <a:pt x="125730" y="737235"/>
                    <a:pt x="0" y="638175"/>
                    <a:pt x="0" y="465773"/>
                  </a:cubicBezTo>
                  <a:close/>
                </a:path>
              </a:pathLst>
            </a:custGeom>
            <a:solidFill>
              <a:schemeClr val="bg2"/>
            </a:solidFill>
            <a:ln w="9525" cap="flat">
              <a:noFill/>
              <a:prstDash val="solid"/>
              <a:miter/>
            </a:ln>
          </p:spPr>
          <p:txBody>
            <a:bodyPr rtlCol="0" anchor="ctr"/>
            <a:lstStyle/>
            <a:p>
              <a:endParaRPr lang="en-US" sz="1350" dirty="0"/>
            </a:p>
          </p:txBody>
        </p:sp>
        <p:sp>
          <p:nvSpPr>
            <p:cNvPr id="15" name="Freeform: Shape 28">
              <a:extLst>
                <a:ext uri="{FF2B5EF4-FFF2-40B4-BE49-F238E27FC236}">
                  <a16:creationId xmlns:a16="http://schemas.microsoft.com/office/drawing/2014/main" id="{FBED4DAE-3DA9-BA48-BDA5-87C2D6518A28}"/>
                </a:ext>
              </a:extLst>
            </p:cNvPr>
            <p:cNvSpPr/>
            <p:nvPr/>
          </p:nvSpPr>
          <p:spPr>
            <a:xfrm>
              <a:off x="6234341" y="-829430"/>
              <a:ext cx="1089660" cy="740092"/>
            </a:xfrm>
            <a:custGeom>
              <a:avLst/>
              <a:gdLst>
                <a:gd name="connsiteX0" fmla="*/ 1089660 w 1089660"/>
                <a:gd name="connsiteY0" fmla="*/ 276225 h 740092"/>
                <a:gd name="connsiteX1" fmla="*/ 1089660 w 1089660"/>
                <a:gd name="connsiteY1" fmla="*/ 740093 h 740092"/>
                <a:gd name="connsiteX2" fmla="*/ 906780 w 1089660"/>
                <a:gd name="connsiteY2" fmla="*/ 740093 h 740092"/>
                <a:gd name="connsiteX3" fmla="*/ 906780 w 1089660"/>
                <a:gd name="connsiteY3" fmla="*/ 323850 h 740092"/>
                <a:gd name="connsiteX4" fmla="*/ 777240 w 1089660"/>
                <a:gd name="connsiteY4" fmla="*/ 171450 h 740092"/>
                <a:gd name="connsiteX5" fmla="*/ 636270 w 1089660"/>
                <a:gd name="connsiteY5" fmla="*/ 226695 h 740092"/>
                <a:gd name="connsiteX6" fmla="*/ 636270 w 1089660"/>
                <a:gd name="connsiteY6" fmla="*/ 740093 h 740092"/>
                <a:gd name="connsiteX7" fmla="*/ 453390 w 1089660"/>
                <a:gd name="connsiteY7" fmla="*/ 740093 h 740092"/>
                <a:gd name="connsiteX8" fmla="*/ 453390 w 1089660"/>
                <a:gd name="connsiteY8" fmla="*/ 323850 h 740092"/>
                <a:gd name="connsiteX9" fmla="*/ 323850 w 1089660"/>
                <a:gd name="connsiteY9" fmla="*/ 171450 h 740092"/>
                <a:gd name="connsiteX10" fmla="*/ 182880 w 1089660"/>
                <a:gd name="connsiteY10" fmla="*/ 226695 h 740092"/>
                <a:gd name="connsiteX11" fmla="*/ 182880 w 1089660"/>
                <a:gd name="connsiteY11" fmla="*/ 740093 h 740092"/>
                <a:gd name="connsiteX12" fmla="*/ 0 w 1089660"/>
                <a:gd name="connsiteY12" fmla="*/ 740093 h 740092"/>
                <a:gd name="connsiteX13" fmla="*/ 0 w 1089660"/>
                <a:gd name="connsiteY13" fmla="*/ 19050 h 740092"/>
                <a:gd name="connsiteX14" fmla="*/ 182880 w 1089660"/>
                <a:gd name="connsiteY14" fmla="*/ 19050 h 740092"/>
                <a:gd name="connsiteX15" fmla="*/ 182880 w 1089660"/>
                <a:gd name="connsiteY15" fmla="*/ 123825 h 740092"/>
                <a:gd name="connsiteX16" fmla="*/ 382905 w 1089660"/>
                <a:gd name="connsiteY16" fmla="*/ 0 h 740092"/>
                <a:gd name="connsiteX17" fmla="*/ 606743 w 1089660"/>
                <a:gd name="connsiteY17" fmla="*/ 125730 h 740092"/>
                <a:gd name="connsiteX18" fmla="*/ 836295 w 1089660"/>
                <a:gd name="connsiteY18" fmla="*/ 0 h 740092"/>
                <a:gd name="connsiteX19" fmla="*/ 1089660 w 1089660"/>
                <a:gd name="connsiteY19" fmla="*/ 276225 h 740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89660" h="740092">
                  <a:moveTo>
                    <a:pt x="1089660" y="276225"/>
                  </a:moveTo>
                  <a:lnTo>
                    <a:pt x="1089660" y="740093"/>
                  </a:lnTo>
                  <a:lnTo>
                    <a:pt x="906780" y="740093"/>
                  </a:lnTo>
                  <a:lnTo>
                    <a:pt x="906780" y="323850"/>
                  </a:lnTo>
                  <a:cubicBezTo>
                    <a:pt x="906780" y="224790"/>
                    <a:pt x="868680" y="171450"/>
                    <a:pt x="777240" y="171450"/>
                  </a:cubicBezTo>
                  <a:cubicBezTo>
                    <a:pt x="681038" y="171450"/>
                    <a:pt x="636270" y="226695"/>
                    <a:pt x="636270" y="226695"/>
                  </a:cubicBezTo>
                  <a:lnTo>
                    <a:pt x="636270" y="740093"/>
                  </a:lnTo>
                  <a:lnTo>
                    <a:pt x="453390" y="740093"/>
                  </a:lnTo>
                  <a:lnTo>
                    <a:pt x="453390" y="323850"/>
                  </a:lnTo>
                  <a:cubicBezTo>
                    <a:pt x="453390" y="224790"/>
                    <a:pt x="415290" y="171450"/>
                    <a:pt x="323850" y="171450"/>
                  </a:cubicBezTo>
                  <a:cubicBezTo>
                    <a:pt x="227648" y="171450"/>
                    <a:pt x="182880" y="226695"/>
                    <a:pt x="182880" y="226695"/>
                  </a:cubicBezTo>
                  <a:lnTo>
                    <a:pt x="182880" y="740093"/>
                  </a:lnTo>
                  <a:lnTo>
                    <a:pt x="0" y="740093"/>
                  </a:lnTo>
                  <a:lnTo>
                    <a:pt x="0" y="19050"/>
                  </a:lnTo>
                  <a:lnTo>
                    <a:pt x="182880" y="19050"/>
                  </a:lnTo>
                  <a:lnTo>
                    <a:pt x="182880" y="123825"/>
                  </a:lnTo>
                  <a:cubicBezTo>
                    <a:pt x="182880" y="123825"/>
                    <a:pt x="235268" y="0"/>
                    <a:pt x="382905" y="0"/>
                  </a:cubicBezTo>
                  <a:cubicBezTo>
                    <a:pt x="556260" y="0"/>
                    <a:pt x="606743" y="125730"/>
                    <a:pt x="606743" y="125730"/>
                  </a:cubicBezTo>
                  <a:cubicBezTo>
                    <a:pt x="606743" y="125730"/>
                    <a:pt x="667703" y="0"/>
                    <a:pt x="836295" y="0"/>
                  </a:cubicBezTo>
                  <a:cubicBezTo>
                    <a:pt x="982980" y="1905"/>
                    <a:pt x="1089660" y="102870"/>
                    <a:pt x="1089660" y="276225"/>
                  </a:cubicBezTo>
                  <a:close/>
                </a:path>
              </a:pathLst>
            </a:custGeom>
            <a:solidFill>
              <a:schemeClr val="bg2"/>
            </a:solidFill>
            <a:ln w="9525" cap="flat">
              <a:noFill/>
              <a:prstDash val="solid"/>
              <a:miter/>
            </a:ln>
          </p:spPr>
          <p:txBody>
            <a:bodyPr rtlCol="0" anchor="ctr"/>
            <a:lstStyle/>
            <a:p>
              <a:endParaRPr lang="en-US" sz="1350" dirty="0"/>
            </a:p>
          </p:txBody>
        </p:sp>
        <p:sp>
          <p:nvSpPr>
            <p:cNvPr id="16" name="Freeform: Shape 29">
              <a:extLst>
                <a:ext uri="{FF2B5EF4-FFF2-40B4-BE49-F238E27FC236}">
                  <a16:creationId xmlns:a16="http://schemas.microsoft.com/office/drawing/2014/main" id="{BA4EB13E-4B5E-0A42-B56E-DA9ED7CB75E3}"/>
                </a:ext>
              </a:extLst>
            </p:cNvPr>
            <p:cNvSpPr/>
            <p:nvPr/>
          </p:nvSpPr>
          <p:spPr>
            <a:xfrm>
              <a:off x="5841912" y="-809427"/>
              <a:ext cx="182879" cy="721042"/>
            </a:xfrm>
            <a:custGeom>
              <a:avLst/>
              <a:gdLst>
                <a:gd name="connsiteX0" fmla="*/ 0 w 182879"/>
                <a:gd name="connsiteY0" fmla="*/ 0 h 721042"/>
                <a:gd name="connsiteX1" fmla="*/ 182880 w 182879"/>
                <a:gd name="connsiteY1" fmla="*/ 0 h 721042"/>
                <a:gd name="connsiteX2" fmla="*/ 182880 w 182879"/>
                <a:gd name="connsiteY2" fmla="*/ 721043 h 721042"/>
                <a:gd name="connsiteX3" fmla="*/ 0 w 182879"/>
                <a:gd name="connsiteY3" fmla="*/ 721043 h 721042"/>
              </a:gdLst>
              <a:ahLst/>
              <a:cxnLst>
                <a:cxn ang="0">
                  <a:pos x="connsiteX0" y="connsiteY0"/>
                </a:cxn>
                <a:cxn ang="0">
                  <a:pos x="connsiteX1" y="connsiteY1"/>
                </a:cxn>
                <a:cxn ang="0">
                  <a:pos x="connsiteX2" y="connsiteY2"/>
                </a:cxn>
                <a:cxn ang="0">
                  <a:pos x="connsiteX3" y="connsiteY3"/>
                </a:cxn>
              </a:cxnLst>
              <a:rect l="l" t="t" r="r" b="b"/>
              <a:pathLst>
                <a:path w="182879" h="721042">
                  <a:moveTo>
                    <a:pt x="0" y="0"/>
                  </a:moveTo>
                  <a:lnTo>
                    <a:pt x="182880" y="0"/>
                  </a:lnTo>
                  <a:lnTo>
                    <a:pt x="182880" y="721043"/>
                  </a:lnTo>
                  <a:lnTo>
                    <a:pt x="0" y="721043"/>
                  </a:lnTo>
                  <a:close/>
                </a:path>
              </a:pathLst>
            </a:custGeom>
            <a:solidFill>
              <a:schemeClr val="bg2"/>
            </a:solidFill>
            <a:ln w="9525" cap="flat">
              <a:noFill/>
              <a:prstDash val="solid"/>
              <a:miter/>
            </a:ln>
          </p:spPr>
          <p:txBody>
            <a:bodyPr rtlCol="0" anchor="ctr"/>
            <a:lstStyle/>
            <a:p>
              <a:endParaRPr lang="en-US" sz="1350" dirty="0"/>
            </a:p>
          </p:txBody>
        </p:sp>
        <p:sp>
          <p:nvSpPr>
            <p:cNvPr id="17" name="Freeform: Shape 30">
              <a:extLst>
                <a:ext uri="{FF2B5EF4-FFF2-40B4-BE49-F238E27FC236}">
                  <a16:creationId xmlns:a16="http://schemas.microsoft.com/office/drawing/2014/main" id="{0DF90C3B-5D5A-0645-B500-220EE03D2299}"/>
                </a:ext>
              </a:extLst>
            </p:cNvPr>
            <p:cNvSpPr/>
            <p:nvPr/>
          </p:nvSpPr>
          <p:spPr>
            <a:xfrm>
              <a:off x="5406619" y="-365563"/>
              <a:ext cx="306705" cy="276225"/>
            </a:xfrm>
            <a:custGeom>
              <a:avLst/>
              <a:gdLst>
                <a:gd name="connsiteX0" fmla="*/ 106680 w 306705"/>
                <a:gd name="connsiteY0" fmla="*/ 0 h 276225"/>
                <a:gd name="connsiteX1" fmla="*/ 306705 w 306705"/>
                <a:gd name="connsiteY1" fmla="*/ 276225 h 276225"/>
                <a:gd name="connsiteX2" fmla="*/ 93345 w 306705"/>
                <a:gd name="connsiteY2" fmla="*/ 276225 h 276225"/>
                <a:gd name="connsiteX3" fmla="*/ 0 w 306705"/>
                <a:gd name="connsiteY3" fmla="*/ 147638 h 276225"/>
              </a:gdLst>
              <a:ahLst/>
              <a:cxnLst>
                <a:cxn ang="0">
                  <a:pos x="connsiteX0" y="connsiteY0"/>
                </a:cxn>
                <a:cxn ang="0">
                  <a:pos x="connsiteX1" y="connsiteY1"/>
                </a:cxn>
                <a:cxn ang="0">
                  <a:pos x="connsiteX2" y="connsiteY2"/>
                </a:cxn>
                <a:cxn ang="0">
                  <a:pos x="connsiteX3" y="connsiteY3"/>
                </a:cxn>
              </a:cxnLst>
              <a:rect l="l" t="t" r="r" b="b"/>
              <a:pathLst>
                <a:path w="306705" h="276225">
                  <a:moveTo>
                    <a:pt x="106680" y="0"/>
                  </a:moveTo>
                  <a:lnTo>
                    <a:pt x="306705" y="276225"/>
                  </a:lnTo>
                  <a:lnTo>
                    <a:pt x="93345" y="276225"/>
                  </a:lnTo>
                  <a:lnTo>
                    <a:pt x="0" y="147638"/>
                  </a:lnTo>
                  <a:close/>
                </a:path>
              </a:pathLst>
            </a:custGeom>
            <a:solidFill>
              <a:schemeClr val="bg2"/>
            </a:solidFill>
            <a:ln w="9525" cap="flat">
              <a:noFill/>
              <a:prstDash val="solid"/>
              <a:miter/>
            </a:ln>
          </p:spPr>
          <p:txBody>
            <a:bodyPr rtlCol="0" anchor="ctr"/>
            <a:lstStyle/>
            <a:p>
              <a:endParaRPr lang="en-US" sz="1350" dirty="0"/>
            </a:p>
          </p:txBody>
        </p:sp>
        <p:sp>
          <p:nvSpPr>
            <p:cNvPr id="18" name="Freeform: Shape 31">
              <a:extLst>
                <a:ext uri="{FF2B5EF4-FFF2-40B4-BE49-F238E27FC236}">
                  <a16:creationId xmlns:a16="http://schemas.microsoft.com/office/drawing/2014/main" id="{12BDBFEC-AD7F-2042-943A-891DC773FBE0}"/>
                </a:ext>
              </a:extLst>
            </p:cNvPr>
            <p:cNvSpPr/>
            <p:nvPr/>
          </p:nvSpPr>
          <p:spPr>
            <a:xfrm>
              <a:off x="5407572" y="-809427"/>
              <a:ext cx="305752" cy="275272"/>
            </a:xfrm>
            <a:custGeom>
              <a:avLst/>
              <a:gdLst>
                <a:gd name="connsiteX0" fmla="*/ 105728 w 305752"/>
                <a:gd name="connsiteY0" fmla="*/ 275273 h 275272"/>
                <a:gd name="connsiteX1" fmla="*/ 305753 w 305752"/>
                <a:gd name="connsiteY1" fmla="*/ 0 h 275272"/>
                <a:gd name="connsiteX2" fmla="*/ 93345 w 305752"/>
                <a:gd name="connsiteY2" fmla="*/ 0 h 275272"/>
                <a:gd name="connsiteX3" fmla="*/ 0 w 305752"/>
                <a:gd name="connsiteY3" fmla="*/ 128587 h 275272"/>
              </a:gdLst>
              <a:ahLst/>
              <a:cxnLst>
                <a:cxn ang="0">
                  <a:pos x="connsiteX0" y="connsiteY0"/>
                </a:cxn>
                <a:cxn ang="0">
                  <a:pos x="connsiteX1" y="connsiteY1"/>
                </a:cxn>
                <a:cxn ang="0">
                  <a:pos x="connsiteX2" y="connsiteY2"/>
                </a:cxn>
                <a:cxn ang="0">
                  <a:pos x="connsiteX3" y="connsiteY3"/>
                </a:cxn>
              </a:cxnLst>
              <a:rect l="l" t="t" r="r" b="b"/>
              <a:pathLst>
                <a:path w="305752" h="275272">
                  <a:moveTo>
                    <a:pt x="105728" y="275273"/>
                  </a:moveTo>
                  <a:lnTo>
                    <a:pt x="305753" y="0"/>
                  </a:lnTo>
                  <a:lnTo>
                    <a:pt x="93345" y="0"/>
                  </a:lnTo>
                  <a:lnTo>
                    <a:pt x="0" y="128587"/>
                  </a:lnTo>
                  <a:close/>
                </a:path>
              </a:pathLst>
            </a:custGeom>
            <a:solidFill>
              <a:schemeClr val="bg2"/>
            </a:solidFill>
            <a:ln w="9525" cap="flat">
              <a:noFill/>
              <a:prstDash val="solid"/>
              <a:miter/>
            </a:ln>
          </p:spPr>
          <p:txBody>
            <a:bodyPr rtlCol="0" anchor="ctr"/>
            <a:lstStyle/>
            <a:p>
              <a:endParaRPr lang="en-US" sz="1350" dirty="0"/>
            </a:p>
          </p:txBody>
        </p:sp>
        <p:sp>
          <p:nvSpPr>
            <p:cNvPr id="19" name="Freeform: Shape 32">
              <a:extLst>
                <a:ext uri="{FF2B5EF4-FFF2-40B4-BE49-F238E27FC236}">
                  <a16:creationId xmlns:a16="http://schemas.microsoft.com/office/drawing/2014/main" id="{646FA734-C1F9-E340-A3C8-64017DBA6BC6}"/>
                </a:ext>
              </a:extLst>
            </p:cNvPr>
            <p:cNvSpPr/>
            <p:nvPr/>
          </p:nvSpPr>
          <p:spPr>
            <a:xfrm>
              <a:off x="4977994" y="-809427"/>
              <a:ext cx="474345" cy="720089"/>
            </a:xfrm>
            <a:custGeom>
              <a:avLst/>
              <a:gdLst>
                <a:gd name="connsiteX0" fmla="*/ 213360 w 474345"/>
                <a:gd name="connsiteY0" fmla="*/ 0 h 720089"/>
                <a:gd name="connsiteX1" fmla="*/ 953 w 474345"/>
                <a:gd name="connsiteY1" fmla="*/ 0 h 720089"/>
                <a:gd name="connsiteX2" fmla="*/ 261938 w 474345"/>
                <a:gd name="connsiteY2" fmla="*/ 360045 h 720089"/>
                <a:gd name="connsiteX3" fmla="*/ 0 w 474345"/>
                <a:gd name="connsiteY3" fmla="*/ 720090 h 720089"/>
                <a:gd name="connsiteX4" fmla="*/ 211455 w 474345"/>
                <a:gd name="connsiteY4" fmla="*/ 720090 h 720089"/>
                <a:gd name="connsiteX5" fmla="*/ 368618 w 474345"/>
                <a:gd name="connsiteY5" fmla="*/ 505777 h 720089"/>
                <a:gd name="connsiteX6" fmla="*/ 474345 w 474345"/>
                <a:gd name="connsiteY6" fmla="*/ 360045 h 72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4345" h="720089">
                  <a:moveTo>
                    <a:pt x="213360" y="0"/>
                  </a:moveTo>
                  <a:lnTo>
                    <a:pt x="953" y="0"/>
                  </a:lnTo>
                  <a:lnTo>
                    <a:pt x="261938" y="360045"/>
                  </a:lnTo>
                  <a:lnTo>
                    <a:pt x="0" y="720090"/>
                  </a:lnTo>
                  <a:lnTo>
                    <a:pt x="211455" y="720090"/>
                  </a:lnTo>
                  <a:lnTo>
                    <a:pt x="368618" y="505777"/>
                  </a:lnTo>
                  <a:lnTo>
                    <a:pt x="474345" y="360045"/>
                  </a:lnTo>
                  <a:close/>
                </a:path>
              </a:pathLst>
            </a:custGeom>
            <a:solidFill>
              <a:schemeClr val="bg2"/>
            </a:solidFill>
            <a:ln w="9525" cap="flat">
              <a:noFill/>
              <a:prstDash val="solid"/>
              <a:miter/>
            </a:ln>
          </p:spPr>
          <p:txBody>
            <a:bodyPr rtlCol="0" anchor="ctr"/>
            <a:lstStyle/>
            <a:p>
              <a:endParaRPr lang="en-US" sz="1350" dirty="0"/>
            </a:p>
          </p:txBody>
        </p:sp>
        <p:sp>
          <p:nvSpPr>
            <p:cNvPr id="20" name="Freeform: Shape 33">
              <a:extLst>
                <a:ext uri="{FF2B5EF4-FFF2-40B4-BE49-F238E27FC236}">
                  <a16:creationId xmlns:a16="http://schemas.microsoft.com/office/drawing/2014/main" id="{BB2B61C9-9597-6142-A400-ED259F182347}"/>
                </a:ext>
              </a:extLst>
            </p:cNvPr>
            <p:cNvSpPr/>
            <p:nvPr/>
          </p:nvSpPr>
          <p:spPr>
            <a:xfrm>
              <a:off x="2931072" y="-828477"/>
              <a:ext cx="1089659" cy="739139"/>
            </a:xfrm>
            <a:custGeom>
              <a:avLst/>
              <a:gdLst>
                <a:gd name="connsiteX0" fmla="*/ 1089660 w 1089659"/>
                <a:gd name="connsiteY0" fmla="*/ 275273 h 739139"/>
                <a:gd name="connsiteX1" fmla="*/ 1089660 w 1089659"/>
                <a:gd name="connsiteY1" fmla="*/ 739140 h 739139"/>
                <a:gd name="connsiteX2" fmla="*/ 906780 w 1089659"/>
                <a:gd name="connsiteY2" fmla="*/ 739140 h 739139"/>
                <a:gd name="connsiteX3" fmla="*/ 906780 w 1089659"/>
                <a:gd name="connsiteY3" fmla="*/ 322898 h 739139"/>
                <a:gd name="connsiteX4" fmla="*/ 777240 w 1089659"/>
                <a:gd name="connsiteY4" fmla="*/ 170498 h 739139"/>
                <a:gd name="connsiteX5" fmla="*/ 636270 w 1089659"/>
                <a:gd name="connsiteY5" fmla="*/ 224790 h 739139"/>
                <a:gd name="connsiteX6" fmla="*/ 636270 w 1089659"/>
                <a:gd name="connsiteY6" fmla="*/ 739140 h 739139"/>
                <a:gd name="connsiteX7" fmla="*/ 453390 w 1089659"/>
                <a:gd name="connsiteY7" fmla="*/ 739140 h 739139"/>
                <a:gd name="connsiteX8" fmla="*/ 453390 w 1089659"/>
                <a:gd name="connsiteY8" fmla="*/ 322898 h 739139"/>
                <a:gd name="connsiteX9" fmla="*/ 323850 w 1089659"/>
                <a:gd name="connsiteY9" fmla="*/ 170498 h 739139"/>
                <a:gd name="connsiteX10" fmla="*/ 182880 w 1089659"/>
                <a:gd name="connsiteY10" fmla="*/ 225742 h 739139"/>
                <a:gd name="connsiteX11" fmla="*/ 182880 w 1089659"/>
                <a:gd name="connsiteY11" fmla="*/ 739140 h 739139"/>
                <a:gd name="connsiteX12" fmla="*/ 0 w 1089659"/>
                <a:gd name="connsiteY12" fmla="*/ 739140 h 739139"/>
                <a:gd name="connsiteX13" fmla="*/ 0 w 1089659"/>
                <a:gd name="connsiteY13" fmla="*/ 18097 h 739139"/>
                <a:gd name="connsiteX14" fmla="*/ 182880 w 1089659"/>
                <a:gd name="connsiteY14" fmla="*/ 18097 h 739139"/>
                <a:gd name="connsiteX15" fmla="*/ 182880 w 1089659"/>
                <a:gd name="connsiteY15" fmla="*/ 122872 h 739139"/>
                <a:gd name="connsiteX16" fmla="*/ 383858 w 1089659"/>
                <a:gd name="connsiteY16" fmla="*/ 0 h 739139"/>
                <a:gd name="connsiteX17" fmla="*/ 607695 w 1089659"/>
                <a:gd name="connsiteY17" fmla="*/ 125730 h 739139"/>
                <a:gd name="connsiteX18" fmla="*/ 837247 w 1089659"/>
                <a:gd name="connsiteY18" fmla="*/ 0 h 739139"/>
                <a:gd name="connsiteX19" fmla="*/ 1089660 w 1089659"/>
                <a:gd name="connsiteY19" fmla="*/ 275273 h 739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89659" h="739139">
                  <a:moveTo>
                    <a:pt x="1089660" y="275273"/>
                  </a:moveTo>
                  <a:lnTo>
                    <a:pt x="1089660" y="739140"/>
                  </a:lnTo>
                  <a:lnTo>
                    <a:pt x="906780" y="739140"/>
                  </a:lnTo>
                  <a:lnTo>
                    <a:pt x="906780" y="322898"/>
                  </a:lnTo>
                  <a:cubicBezTo>
                    <a:pt x="906780" y="223837"/>
                    <a:pt x="868680" y="170498"/>
                    <a:pt x="777240" y="170498"/>
                  </a:cubicBezTo>
                  <a:cubicBezTo>
                    <a:pt x="681038" y="170498"/>
                    <a:pt x="636270" y="224790"/>
                    <a:pt x="636270" y="224790"/>
                  </a:cubicBezTo>
                  <a:lnTo>
                    <a:pt x="636270" y="739140"/>
                  </a:lnTo>
                  <a:lnTo>
                    <a:pt x="453390" y="739140"/>
                  </a:lnTo>
                  <a:lnTo>
                    <a:pt x="453390" y="322898"/>
                  </a:lnTo>
                  <a:cubicBezTo>
                    <a:pt x="453390" y="223837"/>
                    <a:pt x="415290" y="170498"/>
                    <a:pt x="323850" y="170498"/>
                  </a:cubicBezTo>
                  <a:cubicBezTo>
                    <a:pt x="227647" y="170498"/>
                    <a:pt x="182880" y="225742"/>
                    <a:pt x="182880" y="225742"/>
                  </a:cubicBezTo>
                  <a:lnTo>
                    <a:pt x="182880" y="739140"/>
                  </a:lnTo>
                  <a:lnTo>
                    <a:pt x="0" y="739140"/>
                  </a:lnTo>
                  <a:lnTo>
                    <a:pt x="0" y="18097"/>
                  </a:lnTo>
                  <a:lnTo>
                    <a:pt x="182880" y="18097"/>
                  </a:lnTo>
                  <a:lnTo>
                    <a:pt x="182880" y="122872"/>
                  </a:lnTo>
                  <a:cubicBezTo>
                    <a:pt x="182880" y="122872"/>
                    <a:pt x="236220" y="0"/>
                    <a:pt x="383858" y="0"/>
                  </a:cubicBezTo>
                  <a:cubicBezTo>
                    <a:pt x="557213" y="0"/>
                    <a:pt x="607695" y="125730"/>
                    <a:pt x="607695" y="125730"/>
                  </a:cubicBezTo>
                  <a:cubicBezTo>
                    <a:pt x="607695" y="125730"/>
                    <a:pt x="668655" y="0"/>
                    <a:pt x="837247" y="0"/>
                  </a:cubicBezTo>
                  <a:cubicBezTo>
                    <a:pt x="982980" y="952"/>
                    <a:pt x="1089660" y="101917"/>
                    <a:pt x="1089660" y="275273"/>
                  </a:cubicBezTo>
                  <a:close/>
                </a:path>
              </a:pathLst>
            </a:custGeom>
            <a:solidFill>
              <a:schemeClr val="bg2"/>
            </a:solidFill>
            <a:ln w="9525" cap="flat">
              <a:noFill/>
              <a:prstDash val="solid"/>
              <a:miter/>
            </a:ln>
          </p:spPr>
          <p:txBody>
            <a:bodyPr rtlCol="0" anchor="ctr"/>
            <a:lstStyle/>
            <a:p>
              <a:endParaRPr lang="en-US" sz="1350" dirty="0"/>
            </a:p>
          </p:txBody>
        </p:sp>
        <p:sp>
          <p:nvSpPr>
            <p:cNvPr id="21" name="Freeform: Shape 34">
              <a:extLst>
                <a:ext uri="{FF2B5EF4-FFF2-40B4-BE49-F238E27FC236}">
                  <a16:creationId xmlns:a16="http://schemas.microsoft.com/office/drawing/2014/main" id="{D0351A48-0EA8-4249-AA3A-B52B5571532B}"/>
                </a:ext>
              </a:extLst>
            </p:cNvPr>
            <p:cNvSpPr/>
            <p:nvPr/>
          </p:nvSpPr>
          <p:spPr>
            <a:xfrm>
              <a:off x="4159797" y="-827525"/>
              <a:ext cx="692467" cy="756284"/>
            </a:xfrm>
            <a:custGeom>
              <a:avLst/>
              <a:gdLst>
                <a:gd name="connsiteX0" fmla="*/ 509588 w 692467"/>
                <a:gd name="connsiteY0" fmla="*/ 738188 h 756284"/>
                <a:gd name="connsiteX1" fmla="*/ 509588 w 692467"/>
                <a:gd name="connsiteY1" fmla="*/ 640080 h 756284"/>
                <a:gd name="connsiteX2" fmla="*/ 314325 w 692467"/>
                <a:gd name="connsiteY2" fmla="*/ 756285 h 756284"/>
                <a:gd name="connsiteX3" fmla="*/ 0 w 692467"/>
                <a:gd name="connsiteY3" fmla="*/ 378143 h 756284"/>
                <a:gd name="connsiteX4" fmla="*/ 314325 w 692467"/>
                <a:gd name="connsiteY4" fmla="*/ 0 h 756284"/>
                <a:gd name="connsiteX5" fmla="*/ 509588 w 692467"/>
                <a:gd name="connsiteY5" fmla="*/ 117158 h 756284"/>
                <a:gd name="connsiteX6" fmla="*/ 509588 w 692467"/>
                <a:gd name="connsiteY6" fmla="*/ 18098 h 756284"/>
                <a:gd name="connsiteX7" fmla="*/ 692468 w 692467"/>
                <a:gd name="connsiteY7" fmla="*/ 18098 h 756284"/>
                <a:gd name="connsiteX8" fmla="*/ 692468 w 692467"/>
                <a:gd name="connsiteY8" fmla="*/ 739140 h 756284"/>
                <a:gd name="connsiteX9" fmla="*/ 509588 w 692467"/>
                <a:gd name="connsiteY9" fmla="*/ 739140 h 756284"/>
                <a:gd name="connsiteX10" fmla="*/ 509588 w 692467"/>
                <a:gd name="connsiteY10" fmla="*/ 230505 h 756284"/>
                <a:gd name="connsiteX11" fmla="*/ 361950 w 692467"/>
                <a:gd name="connsiteY11" fmla="*/ 170497 h 756284"/>
                <a:gd name="connsiteX12" fmla="*/ 185738 w 692467"/>
                <a:gd name="connsiteY12" fmla="*/ 379095 h 756284"/>
                <a:gd name="connsiteX13" fmla="*/ 361950 w 692467"/>
                <a:gd name="connsiteY13" fmla="*/ 587693 h 756284"/>
                <a:gd name="connsiteX14" fmla="*/ 509588 w 692467"/>
                <a:gd name="connsiteY14" fmla="*/ 526733 h 756284"/>
                <a:gd name="connsiteX15" fmla="*/ 509588 w 692467"/>
                <a:gd name="connsiteY15" fmla="*/ 230505 h 756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2467" h="756284">
                  <a:moveTo>
                    <a:pt x="509588" y="738188"/>
                  </a:moveTo>
                  <a:lnTo>
                    <a:pt x="509588" y="640080"/>
                  </a:lnTo>
                  <a:cubicBezTo>
                    <a:pt x="509588" y="640080"/>
                    <a:pt x="449580" y="756285"/>
                    <a:pt x="314325" y="756285"/>
                  </a:cubicBezTo>
                  <a:cubicBezTo>
                    <a:pt x="146685" y="756285"/>
                    <a:pt x="0" y="600075"/>
                    <a:pt x="0" y="378143"/>
                  </a:cubicBezTo>
                  <a:cubicBezTo>
                    <a:pt x="0" y="156210"/>
                    <a:pt x="146685" y="0"/>
                    <a:pt x="314325" y="0"/>
                  </a:cubicBezTo>
                  <a:cubicBezTo>
                    <a:pt x="453390" y="0"/>
                    <a:pt x="509588" y="117158"/>
                    <a:pt x="509588" y="117158"/>
                  </a:cubicBezTo>
                  <a:lnTo>
                    <a:pt x="509588" y="18098"/>
                  </a:lnTo>
                  <a:lnTo>
                    <a:pt x="692468" y="18098"/>
                  </a:lnTo>
                  <a:lnTo>
                    <a:pt x="692468" y="739140"/>
                  </a:lnTo>
                  <a:lnTo>
                    <a:pt x="509588" y="739140"/>
                  </a:lnTo>
                  <a:close/>
                  <a:moveTo>
                    <a:pt x="509588" y="230505"/>
                  </a:moveTo>
                  <a:cubicBezTo>
                    <a:pt x="509588" y="230505"/>
                    <a:pt x="466725" y="170497"/>
                    <a:pt x="361950" y="170497"/>
                  </a:cubicBezTo>
                  <a:cubicBezTo>
                    <a:pt x="251460" y="170497"/>
                    <a:pt x="185738" y="260033"/>
                    <a:pt x="185738" y="379095"/>
                  </a:cubicBezTo>
                  <a:cubicBezTo>
                    <a:pt x="185738" y="497205"/>
                    <a:pt x="251460" y="587693"/>
                    <a:pt x="361950" y="587693"/>
                  </a:cubicBezTo>
                  <a:cubicBezTo>
                    <a:pt x="466725" y="587693"/>
                    <a:pt x="509588" y="526733"/>
                    <a:pt x="509588" y="526733"/>
                  </a:cubicBezTo>
                  <a:lnTo>
                    <a:pt x="509588" y="230505"/>
                  </a:lnTo>
                  <a:close/>
                </a:path>
              </a:pathLst>
            </a:custGeom>
            <a:solidFill>
              <a:schemeClr val="bg2"/>
            </a:solidFill>
            <a:ln w="9525" cap="flat">
              <a:noFill/>
              <a:prstDash val="solid"/>
              <a:miter/>
            </a:ln>
          </p:spPr>
          <p:txBody>
            <a:bodyPr rtlCol="0" anchor="ctr"/>
            <a:lstStyle/>
            <a:p>
              <a:endParaRPr lang="en-US" sz="1350" dirty="0"/>
            </a:p>
          </p:txBody>
        </p:sp>
      </p:grpSp>
      <p:sp>
        <p:nvSpPr>
          <p:cNvPr id="22" name="Slide Number Placeholder 5">
            <a:extLst>
              <a:ext uri="{FF2B5EF4-FFF2-40B4-BE49-F238E27FC236}">
                <a16:creationId xmlns:a16="http://schemas.microsoft.com/office/drawing/2014/main" id="{B03AE9DF-CD27-5441-A91E-495695CC34A1}"/>
              </a:ext>
            </a:extLst>
          </p:cNvPr>
          <p:cNvSpPr txBox="1">
            <a:spLocks/>
          </p:cNvSpPr>
          <p:nvPr userDrawn="1"/>
        </p:nvSpPr>
        <p:spPr>
          <a:xfrm>
            <a:off x="573210" y="6504386"/>
            <a:ext cx="4937026"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tx1"/>
                </a:solidFill>
              </a:rPr>
              <a:t>DIGITAL SOLUTIONS</a:t>
            </a:r>
          </a:p>
        </p:txBody>
      </p:sp>
    </p:spTree>
    <p:extLst>
      <p:ext uri="{BB962C8B-B14F-4D97-AF65-F5344CB8AC3E}">
        <p14:creationId xmlns:p14="http://schemas.microsoft.com/office/powerpoint/2010/main" val="185266109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FBAE40"/>
          </p15:clr>
        </p15:guide>
        <p15:guide id="2" orient="horz" pos="144">
          <p15:clr>
            <a:srgbClr val="FBAE40"/>
          </p15:clr>
        </p15:guide>
        <p15:guide id="3" orient="horz" pos="4032">
          <p15:clr>
            <a:srgbClr val="FBAE40"/>
          </p15:clr>
        </p15:guide>
        <p15:guide id="4" pos="108">
          <p15:clr>
            <a:srgbClr val="FBAE40"/>
          </p15:clr>
        </p15:guide>
        <p15:guide id="5" pos="216">
          <p15:clr>
            <a:srgbClr val="FBAE40"/>
          </p15:clr>
        </p15:guide>
        <p15:guide id="6" pos="5544">
          <p15:clr>
            <a:srgbClr val="FBAE40"/>
          </p15:clr>
        </p15:guide>
        <p15:guide id="7" pos="5652">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2"/>
        </a:solidFill>
        <a:effectLst/>
      </p:bgPr>
    </p:bg>
    <p:spTree>
      <p:nvGrpSpPr>
        <p:cNvPr id="1" name=""/>
        <p:cNvGrpSpPr/>
        <p:nvPr/>
      </p:nvGrpSpPr>
      <p:grpSpPr>
        <a:xfrm>
          <a:off x="0" y="0"/>
          <a:ext cx="0" cy="0"/>
          <a:chOff x="0" y="0"/>
          <a:chExt cx="0" cy="0"/>
        </a:xfrm>
      </p:grpSpPr>
      <p:pic>
        <p:nvPicPr>
          <p:cNvPr id="4" name="Picture 3" descr="A picture containing text, clipart&#10;&#10;Description automatically generated">
            <a:extLst>
              <a:ext uri="{FF2B5EF4-FFF2-40B4-BE49-F238E27FC236}">
                <a16:creationId xmlns:a16="http://schemas.microsoft.com/office/drawing/2014/main" id="{D9F3AC5E-41D7-0242-B23B-18943436F036}"/>
              </a:ext>
            </a:extLst>
          </p:cNvPr>
          <p:cNvPicPr>
            <a:picLocks noChangeAspect="1"/>
          </p:cNvPicPr>
          <p:nvPr userDrawn="1"/>
        </p:nvPicPr>
        <p:blipFill>
          <a:blip r:embed="rId2"/>
          <a:stretch>
            <a:fillRect/>
          </a:stretch>
        </p:blipFill>
        <p:spPr>
          <a:xfrm>
            <a:off x="2954300" y="3010112"/>
            <a:ext cx="3253547" cy="550865"/>
          </a:xfrm>
          <a:prstGeom prst="rect">
            <a:avLst/>
          </a:prstGeom>
        </p:spPr>
      </p:pic>
      <p:pic>
        <p:nvPicPr>
          <p:cNvPr id="9" name="Picture 8" descr="A close up of a person's face&#10;&#10;Description automatically generated with low confidence">
            <a:extLst>
              <a:ext uri="{FF2B5EF4-FFF2-40B4-BE49-F238E27FC236}">
                <a16:creationId xmlns:a16="http://schemas.microsoft.com/office/drawing/2014/main" id="{F5F30B61-D1D5-F3FF-3E42-D03580B761A3}"/>
              </a:ext>
            </a:extLst>
          </p:cNvPr>
          <p:cNvPicPr>
            <a:picLocks noChangeAspect="1"/>
          </p:cNvPicPr>
          <p:nvPr userDrawn="1"/>
        </p:nvPicPr>
        <p:blipFill>
          <a:blip r:embed="rId3"/>
          <a:stretch>
            <a:fillRect/>
          </a:stretch>
        </p:blipFill>
        <p:spPr>
          <a:xfrm>
            <a:off x="2936153" y="3010112"/>
            <a:ext cx="3271694" cy="550865"/>
          </a:xfrm>
          <a:prstGeom prst="rect">
            <a:avLst/>
          </a:prstGeom>
        </p:spPr>
      </p:pic>
      <p:sp>
        <p:nvSpPr>
          <p:cNvPr id="7" name="Slide Number Placeholder 7">
            <a:extLst>
              <a:ext uri="{FF2B5EF4-FFF2-40B4-BE49-F238E27FC236}">
                <a16:creationId xmlns:a16="http://schemas.microsoft.com/office/drawing/2014/main" id="{A9D454C6-EF89-A246-82E7-FE2E653B39F2}"/>
              </a:ext>
            </a:extLst>
          </p:cNvPr>
          <p:cNvSpPr>
            <a:spLocks noGrp="1"/>
          </p:cNvSpPr>
          <p:nvPr>
            <p:ph type="sldNum" sz="quarter" idx="11"/>
          </p:nvPr>
        </p:nvSpPr>
        <p:spPr>
          <a:xfrm>
            <a:off x="342901" y="6464300"/>
            <a:ext cx="222269" cy="228600"/>
          </a:xfrm>
          <a:prstGeom prst="rect">
            <a:avLst/>
          </a:prstGeom>
        </p:spPr>
        <p:txBody>
          <a:bodyPr/>
          <a:lstStyle>
            <a:lvl1pPr>
              <a:defRPr>
                <a:solidFill>
                  <a:schemeClr val="bg1"/>
                </a:solidFill>
              </a:defRPr>
            </a:lvl1pPr>
          </a:lstStyle>
          <a:p>
            <a:fld id="{C24CE0DD-0081-7A4A-817B-7ACC0C2B4AAB}" type="slidenum">
              <a:rPr lang="en-US" smtClean="0"/>
              <a:pPr/>
              <a:t>‹#›</a:t>
            </a:fld>
            <a:endParaRPr lang="en-US" dirty="0"/>
          </a:p>
        </p:txBody>
      </p:sp>
      <p:sp>
        <p:nvSpPr>
          <p:cNvPr id="10" name="Slide Number Placeholder 5">
            <a:extLst>
              <a:ext uri="{FF2B5EF4-FFF2-40B4-BE49-F238E27FC236}">
                <a16:creationId xmlns:a16="http://schemas.microsoft.com/office/drawing/2014/main" id="{F85A925C-0BD9-BC47-99FD-181F2A02219F}"/>
              </a:ext>
            </a:extLst>
          </p:cNvPr>
          <p:cNvSpPr txBox="1">
            <a:spLocks/>
          </p:cNvSpPr>
          <p:nvPr userDrawn="1"/>
        </p:nvSpPr>
        <p:spPr>
          <a:xfrm>
            <a:off x="616526" y="6499214"/>
            <a:ext cx="4344094" cy="161583"/>
          </a:xfrm>
          <a:prstGeom prst="rect">
            <a:avLst/>
          </a:prstGeom>
          <a:noFill/>
        </p:spPr>
        <p:txBody>
          <a:bodyPr vert="horz" wrap="square" lIns="68580" tIns="34290" rIns="68580" bIns="34290" rtlCol="0" anchor="ctr" anchorCtr="0">
            <a:spAutoFit/>
          </a:bodyP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spc="38" baseline="0" dirty="0">
                <a:solidFill>
                  <a:schemeClr val="bg1"/>
                </a:solidFill>
              </a:rPr>
              <a:t>DIGITAL SOLUTIONS</a:t>
            </a:r>
          </a:p>
        </p:txBody>
      </p:sp>
    </p:spTree>
    <p:extLst>
      <p:ext uri="{BB962C8B-B14F-4D97-AF65-F5344CB8AC3E}">
        <p14:creationId xmlns:p14="http://schemas.microsoft.com/office/powerpoint/2010/main" val="24757474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143000" y="1219200"/>
            <a:ext cx="7315200" cy="1927225"/>
          </a:xfrm>
        </p:spPr>
        <p:txBody>
          <a:bodyPr anchor="b" anchorCtr="0"/>
          <a:lstStyle>
            <a:lvl1pPr algn="l">
              <a:lnSpc>
                <a:spcPts val="4400"/>
              </a:lnSpc>
              <a:defRPr sz="4800" b="1">
                <a:solidFill>
                  <a:schemeClr val="tx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143000" y="3429000"/>
            <a:ext cx="6934200" cy="990600"/>
          </a:xfrm>
        </p:spPr>
        <p:txBody>
          <a:bodyPr/>
          <a:lstStyle>
            <a:lvl1pPr marL="0" indent="0" algn="l">
              <a:buNone/>
              <a:defRPr b="1">
                <a:solidFill>
                  <a:schemeClr val="tx2"/>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Date Placeholder 3"/>
          <p:cNvSpPr>
            <a:spLocks noGrp="1"/>
          </p:cNvSpPr>
          <p:nvPr>
            <p:ph type="dt" sz="half" idx="10"/>
          </p:nvPr>
        </p:nvSpPr>
        <p:spPr/>
        <p:txBody>
          <a:bodyPr/>
          <a:lstStyle>
            <a:lvl1pPr>
              <a:defRPr>
                <a:solidFill>
                  <a:schemeClr val="accent5">
                    <a:lumMod val="60000"/>
                    <a:lumOff val="40000"/>
                  </a:schemeClr>
                </a:solidFill>
              </a:defRPr>
            </a:lvl1pPr>
          </a:lstStyle>
          <a:p>
            <a:pPr>
              <a:defRPr/>
            </a:pPr>
            <a:fld id="{AA15DC6A-677C-4B7C-B6E3-FEA3A024EEAA}" type="datetime1">
              <a:rPr lang="en-US" smtClean="0"/>
              <a:t>4/3/2026</a:t>
            </a:fld>
            <a:endParaRPr lang="en-US" dirty="0"/>
          </a:p>
        </p:txBody>
      </p:sp>
      <p:sp>
        <p:nvSpPr>
          <p:cNvPr id="9" name="Footer Placeholder 4"/>
          <p:cNvSpPr>
            <a:spLocks noGrp="1"/>
          </p:cNvSpPr>
          <p:nvPr>
            <p:ph type="ftr" sz="quarter" idx="11"/>
          </p:nvPr>
        </p:nvSpPr>
        <p:spPr/>
        <p:txBody>
          <a:bodyPr/>
          <a:lstStyle>
            <a:lvl1pPr>
              <a:defRPr>
                <a:solidFill>
                  <a:schemeClr val="accent5">
                    <a:lumMod val="60000"/>
                    <a:lumOff val="40000"/>
                  </a:schemeClr>
                </a:solidFill>
              </a:defRPr>
            </a:lvl1pPr>
          </a:lstStyle>
          <a:p>
            <a:pPr>
              <a:defRPr/>
            </a:pPr>
            <a:endParaRPr lang="en-US" dirty="0"/>
          </a:p>
        </p:txBody>
      </p:sp>
      <p:sp>
        <p:nvSpPr>
          <p:cNvPr id="10" name="Slide Number Placeholder 5"/>
          <p:cNvSpPr>
            <a:spLocks noGrp="1"/>
          </p:cNvSpPr>
          <p:nvPr>
            <p:ph type="sldNum" sz="quarter" idx="12"/>
          </p:nvPr>
        </p:nvSpPr>
        <p:spPr/>
        <p:txBody>
          <a:bodyPr/>
          <a:lstStyle>
            <a:lvl1pPr>
              <a:defRPr>
                <a:solidFill>
                  <a:schemeClr val="accent5">
                    <a:lumMod val="60000"/>
                    <a:lumOff val="40000"/>
                  </a:schemeClr>
                </a:solidFill>
              </a:defRPr>
            </a:lvl1pPr>
          </a:lstStyle>
          <a:p>
            <a:pPr>
              <a:defRPr/>
            </a:pPr>
            <a:fld id="{815A0231-9940-4863-B13E-2164784B5DAF}" type="slidenum">
              <a:rPr lang="en-US" altLang="en-US" smtClean="0"/>
              <a:pPr>
                <a:defRPr/>
              </a:pPr>
              <a:t>‹#›</a:t>
            </a:fld>
            <a:endParaRPr lang="en-US" alt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200853"/>
            <a:ext cx="1905000" cy="942147"/>
          </a:xfrm>
          <a:prstGeom prst="rect">
            <a:avLst/>
          </a:prstGeom>
        </p:spPr>
      </p:pic>
    </p:spTree>
    <p:extLst>
      <p:ext uri="{BB962C8B-B14F-4D97-AF65-F5344CB8AC3E}">
        <p14:creationId xmlns:p14="http://schemas.microsoft.com/office/powerpoint/2010/main" val="17150982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495AB61C-0BB9-4877-988E-89E1F1A00088}" type="datetime1">
              <a:rPr lang="en-US" smtClean="0"/>
              <a:t>4/3/2026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3302BC5-986D-42D8-BF2F-B9D0692D83AF}" type="slidenum">
              <a:rPr lang="en-US" smtClean="0"/>
              <a:pPr>
                <a:defRPr/>
              </a:pPr>
              <a:t>‹#›</a:t>
            </a:fld>
            <a:endParaRPr lang="en-US" dirty="0"/>
          </a:p>
        </p:txBody>
      </p:sp>
      <p:sp>
        <p:nvSpPr>
          <p:cNvPr id="7" name="Title 1">
            <a:extLst>
              <a:ext uri="{FF2B5EF4-FFF2-40B4-BE49-F238E27FC236}">
                <a16:creationId xmlns:a16="http://schemas.microsoft.com/office/drawing/2014/main" id="{CA59ABB9-8F3F-454C-928B-7CDF9BEBC3D9}"/>
              </a:ext>
            </a:extLst>
          </p:cNvPr>
          <p:cNvSpPr>
            <a:spLocks noGrp="1"/>
          </p:cNvSpPr>
          <p:nvPr>
            <p:ph type="title"/>
          </p:nvPr>
        </p:nvSpPr>
        <p:spPr>
          <a:xfrm>
            <a:off x="457200" y="304800"/>
            <a:ext cx="6553200" cy="715963"/>
          </a:xfrm>
        </p:spPr>
        <p:txBody>
          <a:bodyPr/>
          <a:lstStyle>
            <a:lvl1pPr>
              <a:defRPr sz="3600">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7166246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p:txBody>
          <a:bodyPr/>
          <a:lstStyle>
            <a:lvl1pPr>
              <a:defRPr/>
            </a:lvl1pPr>
          </a:lstStyle>
          <a:p>
            <a:pPr>
              <a:defRPr/>
            </a:pPr>
            <a:fld id="{80531323-74ED-4B9B-AE6A-6C2612DFF38B}" type="datetime1">
              <a:rPr lang="en-US" smtClean="0"/>
              <a:t>4/3/2026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EEDA35D-121F-4BCE-A2B8-5BDD75225AF7}" type="slidenum">
              <a:rPr lang="en-US" smtClean="0"/>
              <a:pPr>
                <a:defRPr/>
              </a:pPr>
              <a:t>‹#›</a:t>
            </a:fld>
            <a:endParaRPr lang="en-US" dirty="0"/>
          </a:p>
        </p:txBody>
      </p:sp>
    </p:spTree>
    <p:extLst>
      <p:ext uri="{BB962C8B-B14F-4D97-AF65-F5344CB8AC3E}">
        <p14:creationId xmlns:p14="http://schemas.microsoft.com/office/powerpoint/2010/main" val="25073079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atin typeface="Arial" panose="020B0604020202020204" pitchFamily="34" charset="0"/>
                <a:cs typeface="Arial" panose="020B0604020202020204" pitchFamily="34" charset="0"/>
              </a:defRPr>
            </a:lvl1pPr>
          </a:lstStyle>
          <a:p>
            <a:r>
              <a:rPr lang="en-US" dirty="0"/>
              <a:t>Click to edit Master title style</a:t>
            </a:r>
          </a:p>
        </p:txBody>
      </p:sp>
      <p:sp>
        <p:nvSpPr>
          <p:cNvPr id="3" name="Date Placeholder 3"/>
          <p:cNvSpPr>
            <a:spLocks noGrp="1"/>
          </p:cNvSpPr>
          <p:nvPr>
            <p:ph type="dt" sz="half" idx="10"/>
          </p:nvPr>
        </p:nvSpPr>
        <p:spPr/>
        <p:txBody>
          <a:bodyPr/>
          <a:lstStyle>
            <a:lvl1pPr>
              <a:defRPr/>
            </a:lvl1pPr>
          </a:lstStyle>
          <a:p>
            <a:pPr>
              <a:defRPr/>
            </a:pPr>
            <a:fld id="{D3442143-E7D7-4E90-BCC9-291E30D81674}" type="datetime1">
              <a:rPr lang="en-US" smtClean="0"/>
              <a:t>4/3/2026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2F634362-9AFF-481E-9165-DDE67710E77E}" type="slidenum">
              <a:rPr lang="en-US" smtClean="0"/>
              <a:pPr>
                <a:defRPr/>
              </a:pPr>
              <a:t>‹#›</a:t>
            </a:fld>
            <a:endParaRPr lang="en-US" dirty="0"/>
          </a:p>
        </p:txBody>
      </p:sp>
    </p:spTree>
    <p:extLst>
      <p:ext uri="{BB962C8B-B14F-4D97-AF65-F5344CB8AC3E}">
        <p14:creationId xmlns:p14="http://schemas.microsoft.com/office/powerpoint/2010/main" val="24006609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EBF95BA-E285-4B50-BCED-5FF268B11446}" type="datetime1">
              <a:rPr lang="en-US" smtClean="0"/>
              <a:t>4/3/2026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B543FC28-71BB-4923-9EC4-7D01669BF51C}" type="slidenum">
              <a:rPr lang="en-US" smtClean="0"/>
              <a:pPr>
                <a:defRPr/>
              </a:pPr>
              <a:t>‹#›</a:t>
            </a:fld>
            <a:endParaRPr lang="en-US" dirty="0"/>
          </a:p>
        </p:txBody>
      </p:sp>
      <p:sp>
        <p:nvSpPr>
          <p:cNvPr id="6" name="Title 1">
            <a:extLst>
              <a:ext uri="{FF2B5EF4-FFF2-40B4-BE49-F238E27FC236}">
                <a16:creationId xmlns:a16="http://schemas.microsoft.com/office/drawing/2014/main" id="{8FA1304B-6803-4FFB-A654-94EA28C896ED}"/>
              </a:ext>
            </a:extLst>
          </p:cNvPr>
          <p:cNvSpPr>
            <a:spLocks noGrp="1"/>
          </p:cNvSpPr>
          <p:nvPr>
            <p:ph type="title"/>
          </p:nvPr>
        </p:nvSpPr>
        <p:spPr>
          <a:xfrm>
            <a:off x="457200" y="304800"/>
            <a:ext cx="6553200" cy="715963"/>
          </a:xfrm>
        </p:spPr>
        <p:txBody>
          <a:bodyPr/>
          <a:lstStyle>
            <a:lvl1pPr>
              <a:defRPr sz="3600">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2384007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vl1pPr>
          </a:lstStyle>
          <a:p>
            <a:pPr>
              <a:defRPr/>
            </a:pPr>
            <a:fld id="{CDB9C670-FB30-426D-A5F2-8BE378C2E054}" type="datetime1">
              <a:rPr lang="en-US" smtClean="0"/>
              <a:t>4/3/2026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3C09D53-7AEC-4C3D-B4B0-764829EA3DA3}" type="slidenum">
              <a:rPr lang="en-US" smtClean="0"/>
              <a:pPr>
                <a:defRPr/>
              </a:pPr>
              <a:t>‹#›</a:t>
            </a:fld>
            <a:endParaRPr lang="en-US" dirty="0"/>
          </a:p>
        </p:txBody>
      </p:sp>
    </p:spTree>
    <p:extLst>
      <p:ext uri="{BB962C8B-B14F-4D97-AF65-F5344CB8AC3E}">
        <p14:creationId xmlns:p14="http://schemas.microsoft.com/office/powerpoint/2010/main" val="361197813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457200" y="1600200"/>
            <a:ext cx="8229600" cy="4525963"/>
          </a:xfrm>
        </p:spPr>
        <p:txBody>
          <a:bodyPr/>
          <a:lstStyle>
            <a:lvl1pPr>
              <a:defRPr>
                <a:latin typeface="Arial" panose="020B0604020202020204" pitchFamily="34" charset="0"/>
                <a:cs typeface="Arial" panose="020B0604020202020204" pitchFamily="34" charset="0"/>
              </a:defRPr>
            </a:lvl1pPr>
          </a:lstStyle>
          <a:p>
            <a:pPr lvl="0"/>
            <a:r>
              <a:rPr lang="en-US" noProof="0" dirty="0"/>
              <a:t>Click icon to add table</a:t>
            </a:r>
          </a:p>
        </p:txBody>
      </p:sp>
      <p:sp>
        <p:nvSpPr>
          <p:cNvPr id="4" name="Date Placeholder 3"/>
          <p:cNvSpPr>
            <a:spLocks noGrp="1"/>
          </p:cNvSpPr>
          <p:nvPr>
            <p:ph type="dt" sz="half" idx="10"/>
          </p:nvPr>
        </p:nvSpPr>
        <p:spPr/>
        <p:txBody>
          <a:bodyPr/>
          <a:lstStyle>
            <a:lvl1pPr>
              <a:defRPr/>
            </a:lvl1pPr>
          </a:lstStyle>
          <a:p>
            <a:pPr>
              <a:defRPr/>
            </a:pPr>
            <a:fld id="{E6CECD1B-F7C3-4051-A243-779F62C28FE3}" type="datetime1">
              <a:rPr lang="en-US" smtClean="0"/>
              <a:t>4/3/2026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543FC28-71BB-4923-9EC4-7D01669BF51C}" type="slidenum">
              <a:rPr lang="en-US" smtClean="0"/>
              <a:pPr>
                <a:defRPr/>
              </a:pPr>
              <a:t>‹#›</a:t>
            </a:fld>
            <a:endParaRPr lang="en-US" dirty="0"/>
          </a:p>
        </p:txBody>
      </p:sp>
      <p:sp>
        <p:nvSpPr>
          <p:cNvPr id="7" name="Title 1">
            <a:extLst>
              <a:ext uri="{FF2B5EF4-FFF2-40B4-BE49-F238E27FC236}">
                <a16:creationId xmlns:a16="http://schemas.microsoft.com/office/drawing/2014/main" id="{4D4203C3-4299-47CD-9DFD-FDC2CC80C8BF}"/>
              </a:ext>
            </a:extLst>
          </p:cNvPr>
          <p:cNvSpPr>
            <a:spLocks noGrp="1"/>
          </p:cNvSpPr>
          <p:nvPr>
            <p:ph type="title"/>
          </p:nvPr>
        </p:nvSpPr>
        <p:spPr>
          <a:xfrm>
            <a:off x="457200" y="304800"/>
            <a:ext cx="6553200" cy="715963"/>
          </a:xfrm>
        </p:spPr>
        <p:txBody>
          <a:bodyPr/>
          <a:lstStyle>
            <a:lvl1pPr>
              <a:defRPr sz="3600">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184508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143000" y="1219200"/>
            <a:ext cx="7315200" cy="1927225"/>
          </a:xfrm>
        </p:spPr>
        <p:txBody>
          <a:bodyPr anchor="b" anchorCtr="0"/>
          <a:lstStyle>
            <a:lvl1pPr algn="l">
              <a:lnSpc>
                <a:spcPts val="4400"/>
              </a:lnSpc>
              <a:defRPr sz="4800" b="1">
                <a:solidFill>
                  <a:schemeClr val="tx2"/>
                </a:solidFill>
                <a:latin typeface="+mj-lt"/>
              </a:defRPr>
            </a:lvl1pPr>
          </a:lstStyle>
          <a:p>
            <a:r>
              <a:rPr lang="en-US" dirty="0"/>
              <a:t>Click to edit Master title style</a:t>
            </a:r>
          </a:p>
        </p:txBody>
      </p:sp>
      <p:sp>
        <p:nvSpPr>
          <p:cNvPr id="3" name="Subtitle 2"/>
          <p:cNvSpPr>
            <a:spLocks noGrp="1"/>
          </p:cNvSpPr>
          <p:nvPr>
            <p:ph type="subTitle" idx="1"/>
          </p:nvPr>
        </p:nvSpPr>
        <p:spPr>
          <a:xfrm>
            <a:off x="1143000" y="3429000"/>
            <a:ext cx="6934200" cy="990600"/>
          </a:xfrm>
        </p:spPr>
        <p:txBody>
          <a:bodyPr/>
          <a:lstStyle>
            <a:lvl1pPr marL="0" indent="0" algn="l">
              <a:buNone/>
              <a:defRPr b="1">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Date Placeholder 3"/>
          <p:cNvSpPr>
            <a:spLocks noGrp="1"/>
          </p:cNvSpPr>
          <p:nvPr>
            <p:ph type="dt" sz="half" idx="10"/>
          </p:nvPr>
        </p:nvSpPr>
        <p:spPr/>
        <p:txBody>
          <a:bodyPr/>
          <a:lstStyle>
            <a:lvl1pPr>
              <a:defRPr>
                <a:solidFill>
                  <a:schemeClr val="accent5">
                    <a:lumMod val="60000"/>
                    <a:lumOff val="40000"/>
                  </a:schemeClr>
                </a:solidFill>
              </a:defRPr>
            </a:lvl1pPr>
          </a:lstStyle>
          <a:p>
            <a:pPr>
              <a:defRPr/>
            </a:pPr>
            <a:fld id="{3DB9251B-9499-44E9-9647-6C5D6B41ADDC}" type="datetime1">
              <a:rPr lang="en-US" smtClean="0"/>
              <a:t>4/3/2026</a:t>
            </a:fld>
            <a:endParaRPr lang="en-US" dirty="0"/>
          </a:p>
        </p:txBody>
      </p:sp>
      <p:sp>
        <p:nvSpPr>
          <p:cNvPr id="9" name="Footer Placeholder 4"/>
          <p:cNvSpPr>
            <a:spLocks noGrp="1"/>
          </p:cNvSpPr>
          <p:nvPr>
            <p:ph type="ftr" sz="quarter" idx="11"/>
          </p:nvPr>
        </p:nvSpPr>
        <p:spPr/>
        <p:txBody>
          <a:bodyPr/>
          <a:lstStyle>
            <a:lvl1pPr>
              <a:defRPr>
                <a:solidFill>
                  <a:schemeClr val="accent5">
                    <a:lumMod val="60000"/>
                    <a:lumOff val="40000"/>
                  </a:schemeClr>
                </a:solidFill>
              </a:defRPr>
            </a:lvl1pPr>
          </a:lstStyle>
          <a:p>
            <a:pPr>
              <a:defRPr/>
            </a:pPr>
            <a:r>
              <a:rPr lang="en-US" dirty="0"/>
              <a:t>Last Updated: 7/31/2024</a:t>
            </a:r>
          </a:p>
        </p:txBody>
      </p:sp>
      <p:sp>
        <p:nvSpPr>
          <p:cNvPr id="10" name="Slide Number Placeholder 5"/>
          <p:cNvSpPr>
            <a:spLocks noGrp="1"/>
          </p:cNvSpPr>
          <p:nvPr>
            <p:ph type="sldNum" sz="quarter" idx="12"/>
          </p:nvPr>
        </p:nvSpPr>
        <p:spPr/>
        <p:txBody>
          <a:bodyPr/>
          <a:lstStyle>
            <a:lvl1pPr>
              <a:defRPr>
                <a:solidFill>
                  <a:schemeClr val="accent5">
                    <a:lumMod val="60000"/>
                    <a:lumOff val="40000"/>
                  </a:schemeClr>
                </a:solidFill>
              </a:defRPr>
            </a:lvl1pPr>
          </a:lstStyle>
          <a:p>
            <a:pPr>
              <a:defRPr/>
            </a:pPr>
            <a:fld id="{815A0231-9940-4863-B13E-2164784B5DAF}" type="slidenum">
              <a:rPr lang="en-US" altLang="en-US" smtClean="0"/>
              <a:pPr>
                <a:defRPr/>
              </a:pPr>
              <a:t>‹#›</a:t>
            </a:fld>
            <a:endParaRPr lang="en-US" altLang="en-US" dirty="0"/>
          </a:p>
        </p:txBody>
      </p:sp>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28600" y="200853"/>
            <a:ext cx="1905000" cy="942147"/>
          </a:xfrm>
          <a:prstGeom prst="rect">
            <a:avLst/>
          </a:prstGeom>
        </p:spPr>
      </p:pic>
    </p:spTree>
    <p:custDataLst>
      <p:tags r:id="rId1"/>
    </p:custDataLst>
    <p:extLst>
      <p:ext uri="{BB962C8B-B14F-4D97-AF65-F5344CB8AC3E}">
        <p14:creationId xmlns:p14="http://schemas.microsoft.com/office/powerpoint/2010/main" val="81258012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6553200" cy="838200"/>
          </a:xfrm>
        </p:spPr>
        <p:txBody>
          <a:bodyPr anchor="b" anchorCtr="0"/>
          <a:lstStyle>
            <a:lvl1pPr algn="l">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424DFBA3-670A-4225-A505-7650A133CFB9}" type="datetime1">
              <a:rPr lang="en-US" smtClean="0"/>
              <a:t>4/3/2026</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Last Updated: 7/31/2024</a:t>
            </a:r>
          </a:p>
        </p:txBody>
      </p:sp>
      <p:sp>
        <p:nvSpPr>
          <p:cNvPr id="6" name="Slide Number Placeholder 5"/>
          <p:cNvSpPr>
            <a:spLocks noGrp="1"/>
          </p:cNvSpPr>
          <p:nvPr>
            <p:ph type="sldNum" sz="quarter" idx="12"/>
          </p:nvPr>
        </p:nvSpPr>
        <p:spPr/>
        <p:txBody>
          <a:bodyPr/>
          <a:lstStyle>
            <a:lvl1pPr>
              <a:defRPr/>
            </a:lvl1pPr>
          </a:lstStyle>
          <a:p>
            <a:pPr>
              <a:defRPr/>
            </a:pPr>
            <a:fld id="{D7C3FE04-E715-46F6-B07D-5A234E157AC3}" type="slidenum">
              <a:rPr lang="en-US" altLang="en-US"/>
              <a:pPr>
                <a:defRPr/>
              </a:pPr>
              <a:t>‹#›</a:t>
            </a:fld>
            <a:endParaRPr lang="en-US" altLang="en-US" dirty="0"/>
          </a:p>
        </p:txBody>
      </p:sp>
    </p:spTree>
    <p:custDataLst>
      <p:tags r:id="rId1"/>
    </p:custDataLst>
    <p:extLst>
      <p:ext uri="{BB962C8B-B14F-4D97-AF65-F5344CB8AC3E}">
        <p14:creationId xmlns:p14="http://schemas.microsoft.com/office/powerpoint/2010/main" val="420897521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84559E51-439C-4EE1-9B0A-4A93928491E6}" type="datetime1">
              <a:rPr lang="en-US" smtClean="0"/>
              <a:t>4/3/2026</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Last Updated: 7/31/2024</a:t>
            </a:r>
          </a:p>
        </p:txBody>
      </p:sp>
      <p:sp>
        <p:nvSpPr>
          <p:cNvPr id="6" name="Slide Number Placeholder 5"/>
          <p:cNvSpPr>
            <a:spLocks noGrp="1"/>
          </p:cNvSpPr>
          <p:nvPr>
            <p:ph type="sldNum" sz="quarter" idx="12"/>
          </p:nvPr>
        </p:nvSpPr>
        <p:spPr/>
        <p:txBody>
          <a:bodyPr/>
          <a:lstStyle>
            <a:lvl1pPr>
              <a:defRPr/>
            </a:lvl1pPr>
          </a:lstStyle>
          <a:p>
            <a:pPr>
              <a:defRPr/>
            </a:pPr>
            <a:fld id="{180CC5D2-9F73-4638-8520-080834850007}" type="slidenum">
              <a:rPr lang="en-US" altLang="en-US"/>
              <a:pPr>
                <a:defRPr/>
              </a:pPr>
              <a:t>‹#›</a:t>
            </a:fld>
            <a:endParaRPr lang="en-US" altLang="en-US" dirty="0"/>
          </a:p>
        </p:txBody>
      </p:sp>
    </p:spTree>
    <p:extLst>
      <p:ext uri="{BB962C8B-B14F-4D97-AF65-F5344CB8AC3E}">
        <p14:creationId xmlns:p14="http://schemas.microsoft.com/office/powerpoint/2010/main" val="259800073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2AD6AC9-9B76-4F0D-A54A-57D49E213D11}" type="datetime1">
              <a:rPr lang="en-US" smtClean="0"/>
              <a:t>4/3/2026</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Last Updated: 7/31/2024</a:t>
            </a:r>
          </a:p>
        </p:txBody>
      </p:sp>
      <p:sp>
        <p:nvSpPr>
          <p:cNvPr id="7" name="Slide Number Placeholder 5"/>
          <p:cNvSpPr>
            <a:spLocks noGrp="1"/>
          </p:cNvSpPr>
          <p:nvPr>
            <p:ph type="sldNum" sz="quarter" idx="12"/>
          </p:nvPr>
        </p:nvSpPr>
        <p:spPr/>
        <p:txBody>
          <a:bodyPr/>
          <a:lstStyle>
            <a:lvl1pPr>
              <a:defRPr/>
            </a:lvl1pPr>
          </a:lstStyle>
          <a:p>
            <a:pPr>
              <a:defRPr/>
            </a:pPr>
            <a:fld id="{09E8A472-2228-491D-94C1-73A97D57453E}" type="slidenum">
              <a:rPr lang="en-US" altLang="en-US"/>
              <a:pPr>
                <a:defRPr/>
              </a:pPr>
              <a:t>‹#›</a:t>
            </a:fld>
            <a:endParaRPr lang="en-US" altLang="en-US" dirty="0"/>
          </a:p>
        </p:txBody>
      </p:sp>
    </p:spTree>
    <p:extLst>
      <p:ext uri="{BB962C8B-B14F-4D97-AF65-F5344CB8AC3E}">
        <p14:creationId xmlns:p14="http://schemas.microsoft.com/office/powerpoint/2010/main" val="3323915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7B3A542-0356-4C97-BED4-95062174553E}" type="datetime1">
              <a:rPr lang="en-US" smtClean="0"/>
              <a:t>4/3/2026</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a:t>Last Updated: 7/31/2024</a:t>
            </a:r>
          </a:p>
        </p:txBody>
      </p:sp>
      <p:sp>
        <p:nvSpPr>
          <p:cNvPr id="9" name="Slide Number Placeholder 5"/>
          <p:cNvSpPr>
            <a:spLocks noGrp="1"/>
          </p:cNvSpPr>
          <p:nvPr>
            <p:ph type="sldNum" sz="quarter" idx="12"/>
          </p:nvPr>
        </p:nvSpPr>
        <p:spPr/>
        <p:txBody>
          <a:bodyPr/>
          <a:lstStyle>
            <a:lvl1pPr>
              <a:defRPr/>
            </a:lvl1pPr>
          </a:lstStyle>
          <a:p>
            <a:pPr>
              <a:defRPr/>
            </a:pPr>
            <a:fld id="{90285598-28EE-43A4-9F7E-B70726027258}" type="slidenum">
              <a:rPr lang="en-US" altLang="en-US"/>
              <a:pPr>
                <a:defRPr/>
              </a:pPr>
              <a:t>‹#›</a:t>
            </a:fld>
            <a:endParaRPr lang="en-US" altLang="en-US" dirty="0"/>
          </a:p>
        </p:txBody>
      </p:sp>
    </p:spTree>
    <p:extLst>
      <p:ext uri="{BB962C8B-B14F-4D97-AF65-F5344CB8AC3E}">
        <p14:creationId xmlns:p14="http://schemas.microsoft.com/office/powerpoint/2010/main" val="6071550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65293AA5-1743-4DBA-8EB3-5794259FA364}" type="datetime1">
              <a:rPr lang="en-US" smtClean="0"/>
              <a:t>4/3/2026</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dirty="0"/>
              <a:t>Last Updated: 7/31/2024</a:t>
            </a:r>
          </a:p>
        </p:txBody>
      </p:sp>
      <p:sp>
        <p:nvSpPr>
          <p:cNvPr id="5" name="Slide Number Placeholder 5"/>
          <p:cNvSpPr>
            <a:spLocks noGrp="1"/>
          </p:cNvSpPr>
          <p:nvPr>
            <p:ph type="sldNum" sz="quarter" idx="12"/>
          </p:nvPr>
        </p:nvSpPr>
        <p:spPr/>
        <p:txBody>
          <a:bodyPr/>
          <a:lstStyle>
            <a:lvl1pPr>
              <a:defRPr/>
            </a:lvl1pPr>
          </a:lstStyle>
          <a:p>
            <a:pPr>
              <a:defRPr/>
            </a:pPr>
            <a:fld id="{EAADC162-776C-4996-B2F6-7720B30F3999}" type="slidenum">
              <a:rPr lang="en-US" altLang="en-US"/>
              <a:pPr>
                <a:defRPr/>
              </a:pPr>
              <a:t>‹#›</a:t>
            </a:fld>
            <a:endParaRPr lang="en-US" altLang="en-US" dirty="0"/>
          </a:p>
        </p:txBody>
      </p:sp>
    </p:spTree>
    <p:extLst>
      <p:ext uri="{BB962C8B-B14F-4D97-AF65-F5344CB8AC3E}">
        <p14:creationId xmlns:p14="http://schemas.microsoft.com/office/powerpoint/2010/main" val="17862418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698ABEC-2552-4A8C-B7C3-ADF55F4A9C4E}" type="datetime1">
              <a:rPr lang="en-US" smtClean="0"/>
              <a:t>4/3/2026</a:t>
            </a:fld>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a:t>Last Updated: 7/31/2024</a:t>
            </a:r>
          </a:p>
        </p:txBody>
      </p:sp>
      <p:sp>
        <p:nvSpPr>
          <p:cNvPr id="4" name="Slide Number Placeholder 5"/>
          <p:cNvSpPr>
            <a:spLocks noGrp="1"/>
          </p:cNvSpPr>
          <p:nvPr>
            <p:ph type="sldNum" sz="quarter" idx="12"/>
          </p:nvPr>
        </p:nvSpPr>
        <p:spPr/>
        <p:txBody>
          <a:bodyPr/>
          <a:lstStyle>
            <a:lvl1pPr>
              <a:defRPr/>
            </a:lvl1pPr>
          </a:lstStyle>
          <a:p>
            <a:pPr>
              <a:defRPr/>
            </a:pPr>
            <a:fld id="{DF29414F-AC54-48BF-9F92-3C72CFA66291}" type="slidenum">
              <a:rPr lang="en-US" altLang="en-US"/>
              <a:pPr>
                <a:defRPr/>
              </a:pPr>
              <a:t>‹#›</a:t>
            </a:fld>
            <a:endParaRPr lang="en-US" altLang="en-US" dirty="0"/>
          </a:p>
        </p:txBody>
      </p:sp>
    </p:spTree>
    <p:extLst>
      <p:ext uri="{BB962C8B-B14F-4D97-AF65-F5344CB8AC3E}">
        <p14:creationId xmlns:p14="http://schemas.microsoft.com/office/powerpoint/2010/main" val="377420565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946150"/>
          </a:xfrm>
        </p:spPr>
        <p:txBody>
          <a:bodyPr anchor="b"/>
          <a:lstStyle>
            <a:lvl1pPr algn="l">
              <a:lnSpc>
                <a:spcPct val="100000"/>
              </a:lnSpc>
              <a:defRPr sz="2000" b="1"/>
            </a:lvl1pPr>
          </a:lstStyle>
          <a:p>
            <a:r>
              <a:rPr lang="en-US" dirty="0"/>
              <a:t>Click to edit Master title style</a:t>
            </a:r>
          </a:p>
        </p:txBody>
      </p:sp>
      <p:sp>
        <p:nvSpPr>
          <p:cNvPr id="3" name="Content Placeholder 2"/>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F40E4D9-2798-4EBA-87D3-132F76AEBA92}" type="datetime1">
              <a:rPr lang="en-US" smtClean="0"/>
              <a:t>4/3/2026</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Last Updated: 7/31/2024</a:t>
            </a:r>
          </a:p>
        </p:txBody>
      </p:sp>
      <p:sp>
        <p:nvSpPr>
          <p:cNvPr id="7" name="Slide Number Placeholder 5"/>
          <p:cNvSpPr>
            <a:spLocks noGrp="1"/>
          </p:cNvSpPr>
          <p:nvPr>
            <p:ph type="sldNum" sz="quarter" idx="12"/>
          </p:nvPr>
        </p:nvSpPr>
        <p:spPr/>
        <p:txBody>
          <a:bodyPr/>
          <a:lstStyle>
            <a:lvl1pPr>
              <a:defRPr/>
            </a:lvl1pPr>
          </a:lstStyle>
          <a:p>
            <a:pPr>
              <a:defRPr/>
            </a:pPr>
            <a:fld id="{8615FF6C-B69D-455C-B0DE-27EF2AF53768}" type="slidenum">
              <a:rPr lang="en-US" altLang="en-US"/>
              <a:pPr>
                <a:defRPr/>
              </a:pPr>
              <a:t>‹#›</a:t>
            </a:fld>
            <a:endParaRPr lang="en-US" altLang="en-US" dirty="0"/>
          </a:p>
        </p:txBody>
      </p:sp>
    </p:spTree>
    <p:extLst>
      <p:ext uri="{BB962C8B-B14F-4D97-AF65-F5344CB8AC3E}">
        <p14:creationId xmlns:p14="http://schemas.microsoft.com/office/powerpoint/2010/main" val="288885863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515FCB3-A65A-44FF-B945-E27FD9FA4624}" type="datetime1">
              <a:rPr lang="en-US" smtClean="0"/>
              <a:t>4/3/2026</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Last Updated: 7/31/2024</a:t>
            </a:r>
          </a:p>
        </p:txBody>
      </p:sp>
      <p:sp>
        <p:nvSpPr>
          <p:cNvPr id="7" name="Slide Number Placeholder 5"/>
          <p:cNvSpPr>
            <a:spLocks noGrp="1"/>
          </p:cNvSpPr>
          <p:nvPr>
            <p:ph type="sldNum" sz="quarter" idx="12"/>
          </p:nvPr>
        </p:nvSpPr>
        <p:spPr/>
        <p:txBody>
          <a:bodyPr/>
          <a:lstStyle>
            <a:lvl1pPr>
              <a:defRPr/>
            </a:lvl1pPr>
          </a:lstStyle>
          <a:p>
            <a:pPr>
              <a:defRPr/>
            </a:pPr>
            <a:fld id="{0CA2BE85-3DD6-4783-A00D-60FAF0E06517}" type="slidenum">
              <a:rPr lang="en-US" altLang="en-US"/>
              <a:pPr>
                <a:defRPr/>
              </a:pPr>
              <a:t>‹#›</a:t>
            </a:fld>
            <a:endParaRPr lang="en-US" altLang="en-US" dirty="0"/>
          </a:p>
        </p:txBody>
      </p:sp>
    </p:spTree>
    <p:extLst>
      <p:ext uri="{BB962C8B-B14F-4D97-AF65-F5344CB8AC3E}">
        <p14:creationId xmlns:p14="http://schemas.microsoft.com/office/powerpoint/2010/main" val="1352605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6D25E4E-5776-4EEC-A94C-4F4C6139C720}" type="datetime1">
              <a:rPr lang="en-US" smtClean="0"/>
              <a:t>4/3/2026</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Last Updated: 7/31/2024</a:t>
            </a:r>
          </a:p>
        </p:txBody>
      </p:sp>
      <p:sp>
        <p:nvSpPr>
          <p:cNvPr id="6" name="Slide Number Placeholder 5"/>
          <p:cNvSpPr>
            <a:spLocks noGrp="1"/>
          </p:cNvSpPr>
          <p:nvPr>
            <p:ph type="sldNum" sz="quarter" idx="12"/>
          </p:nvPr>
        </p:nvSpPr>
        <p:spPr/>
        <p:txBody>
          <a:bodyPr/>
          <a:lstStyle>
            <a:lvl1pPr>
              <a:defRPr/>
            </a:lvl1pPr>
          </a:lstStyle>
          <a:p>
            <a:pPr>
              <a:defRPr/>
            </a:pPr>
            <a:fld id="{EAE1A7BE-CAD9-4992-B6B4-054C1A06DBEB}" type="slidenum">
              <a:rPr lang="en-US" altLang="en-US"/>
              <a:pPr>
                <a:defRPr/>
              </a:pPr>
              <a:t>‹#›</a:t>
            </a:fld>
            <a:endParaRPr lang="en-US" altLang="en-US" dirty="0"/>
          </a:p>
        </p:txBody>
      </p:sp>
    </p:spTree>
    <p:extLst>
      <p:ext uri="{BB962C8B-B14F-4D97-AF65-F5344CB8AC3E}">
        <p14:creationId xmlns:p14="http://schemas.microsoft.com/office/powerpoint/2010/main" val="37797588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7BCAB10-24DE-4621-A43F-C7FB4142342F}" type="datetime1">
              <a:rPr lang="en-US" smtClean="0"/>
              <a:t>4/3/2026</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Last Updated: 7/31/2024</a:t>
            </a:r>
          </a:p>
        </p:txBody>
      </p:sp>
      <p:sp>
        <p:nvSpPr>
          <p:cNvPr id="6" name="Slide Number Placeholder 5"/>
          <p:cNvSpPr>
            <a:spLocks noGrp="1"/>
          </p:cNvSpPr>
          <p:nvPr>
            <p:ph type="sldNum" sz="quarter" idx="12"/>
          </p:nvPr>
        </p:nvSpPr>
        <p:spPr/>
        <p:txBody>
          <a:bodyPr/>
          <a:lstStyle>
            <a:lvl1pPr>
              <a:defRPr/>
            </a:lvl1pPr>
          </a:lstStyle>
          <a:p>
            <a:pPr>
              <a:defRPr/>
            </a:pPr>
            <a:fld id="{9D387572-65F5-4A15-AFB0-E08FFA02A4C7}" type="slidenum">
              <a:rPr lang="en-US" altLang="en-US"/>
              <a:pPr>
                <a:defRPr/>
              </a:pPr>
              <a:t>‹#›</a:t>
            </a:fld>
            <a:endParaRPr lang="en-US" altLang="en-US" dirty="0"/>
          </a:p>
        </p:txBody>
      </p:sp>
    </p:spTree>
    <p:extLst>
      <p:ext uri="{BB962C8B-B14F-4D97-AF65-F5344CB8AC3E}">
        <p14:creationId xmlns:p14="http://schemas.microsoft.com/office/powerpoint/2010/main" val="9895133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427038"/>
            <a:ext cx="6400800" cy="715962"/>
          </a:xfrm>
        </p:spPr>
        <p:txBody>
          <a:bodyPr/>
          <a:lstStyle/>
          <a:p>
            <a:r>
              <a:rPr lang="en-US" dirty="0"/>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a:p>
        </p:txBody>
      </p:sp>
      <p:sp>
        <p:nvSpPr>
          <p:cNvPr id="4" name="Date Placeholder 3"/>
          <p:cNvSpPr>
            <a:spLocks noGrp="1"/>
          </p:cNvSpPr>
          <p:nvPr>
            <p:ph type="dt" sz="half" idx="10"/>
          </p:nvPr>
        </p:nvSpPr>
        <p:spPr/>
        <p:txBody>
          <a:bodyPr/>
          <a:lstStyle>
            <a:lvl1pPr>
              <a:defRPr/>
            </a:lvl1pPr>
          </a:lstStyle>
          <a:p>
            <a:pPr>
              <a:defRPr/>
            </a:pPr>
            <a:fld id="{E122EF9B-49B0-40E1-814F-6B3CBEEE00E9}" type="datetime1">
              <a:rPr lang="en-US" smtClean="0"/>
              <a:t>4/3/2026</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Last Updated: 7/31/2024</a:t>
            </a:r>
          </a:p>
        </p:txBody>
      </p:sp>
      <p:sp>
        <p:nvSpPr>
          <p:cNvPr id="6" name="Slide Number Placeholder 5"/>
          <p:cNvSpPr>
            <a:spLocks noGrp="1"/>
          </p:cNvSpPr>
          <p:nvPr>
            <p:ph type="sldNum" sz="quarter" idx="12"/>
          </p:nvPr>
        </p:nvSpPr>
        <p:spPr/>
        <p:txBody>
          <a:bodyPr/>
          <a:lstStyle>
            <a:lvl1pPr>
              <a:defRPr/>
            </a:lvl1pPr>
          </a:lstStyle>
          <a:p>
            <a:pPr>
              <a:defRPr/>
            </a:pPr>
            <a:fld id="{2DD6E3BA-0B8E-4F8A-8CD8-F939A68D284F}" type="slidenum">
              <a:rPr lang="en-US" altLang="en-US"/>
              <a:pPr>
                <a:defRPr/>
              </a:pPr>
              <a:t>‹#›</a:t>
            </a:fld>
            <a:endParaRPr lang="en-US" altLang="en-US" dirty="0"/>
          </a:p>
        </p:txBody>
      </p:sp>
    </p:spTree>
    <p:extLst>
      <p:ext uri="{BB962C8B-B14F-4D97-AF65-F5344CB8AC3E}">
        <p14:creationId xmlns:p14="http://schemas.microsoft.com/office/powerpoint/2010/main" val="36958007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143000" y="1219200"/>
            <a:ext cx="7315200" cy="1927225"/>
          </a:xfrm>
        </p:spPr>
        <p:txBody>
          <a:bodyPr anchor="b" anchorCtr="0"/>
          <a:lstStyle>
            <a:lvl1pPr algn="l">
              <a:lnSpc>
                <a:spcPts val="4400"/>
              </a:lnSpc>
              <a:defRPr sz="4800" b="1">
                <a:solidFill>
                  <a:schemeClr val="tx2"/>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1143000" y="3429000"/>
            <a:ext cx="6934200" cy="990600"/>
          </a:xfrm>
        </p:spPr>
        <p:txBody>
          <a:bodyPr/>
          <a:lstStyle>
            <a:lvl1pPr marL="0" indent="0" algn="l">
              <a:buNone/>
              <a:defRPr b="1">
                <a:solidFill>
                  <a:schemeClr val="tx2"/>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3"/>
          <p:cNvSpPr>
            <a:spLocks noGrp="1"/>
          </p:cNvSpPr>
          <p:nvPr>
            <p:ph type="dt" sz="half" idx="10"/>
          </p:nvPr>
        </p:nvSpPr>
        <p:spPr/>
        <p:txBody>
          <a:bodyPr/>
          <a:lstStyle>
            <a:lvl1pPr>
              <a:defRPr>
                <a:solidFill>
                  <a:schemeClr val="accent5">
                    <a:lumMod val="60000"/>
                    <a:lumOff val="40000"/>
                  </a:schemeClr>
                </a:solidFill>
              </a:defRPr>
            </a:lvl1pPr>
          </a:lstStyle>
          <a:p>
            <a:pPr>
              <a:defRPr/>
            </a:pPr>
            <a:fld id="{2C661E03-8DDA-4A21-AD9D-BCC60E95313D}" type="datetime1">
              <a:rPr lang="en-US" smtClean="0"/>
              <a:pPr>
                <a:defRPr/>
              </a:pPr>
              <a:t>4/3/2026</a:t>
            </a:fld>
            <a:endParaRPr lang="en-US" dirty="0"/>
          </a:p>
        </p:txBody>
      </p:sp>
      <p:sp>
        <p:nvSpPr>
          <p:cNvPr id="9" name="Footer Placeholder 4"/>
          <p:cNvSpPr>
            <a:spLocks noGrp="1"/>
          </p:cNvSpPr>
          <p:nvPr>
            <p:ph type="ftr" sz="quarter" idx="11"/>
          </p:nvPr>
        </p:nvSpPr>
        <p:spPr/>
        <p:txBody>
          <a:bodyPr/>
          <a:lstStyle>
            <a:lvl1pPr>
              <a:defRPr>
                <a:solidFill>
                  <a:schemeClr val="accent5">
                    <a:lumMod val="60000"/>
                    <a:lumOff val="40000"/>
                  </a:schemeClr>
                </a:solidFill>
              </a:defRPr>
            </a:lvl1pPr>
          </a:lstStyle>
          <a:p>
            <a:pPr>
              <a:defRPr/>
            </a:pPr>
            <a:r>
              <a:rPr lang="en-US" dirty="0"/>
              <a:t>Updated May 2020</a:t>
            </a:r>
          </a:p>
        </p:txBody>
      </p:sp>
      <p:sp>
        <p:nvSpPr>
          <p:cNvPr id="10" name="Slide Number Placeholder 5"/>
          <p:cNvSpPr>
            <a:spLocks noGrp="1"/>
          </p:cNvSpPr>
          <p:nvPr>
            <p:ph type="sldNum" sz="quarter" idx="12"/>
          </p:nvPr>
        </p:nvSpPr>
        <p:spPr/>
        <p:txBody>
          <a:bodyPr/>
          <a:lstStyle>
            <a:lvl1pPr>
              <a:defRPr>
                <a:solidFill>
                  <a:schemeClr val="accent5">
                    <a:lumMod val="60000"/>
                    <a:lumOff val="40000"/>
                  </a:schemeClr>
                </a:solidFill>
              </a:defRPr>
            </a:lvl1pPr>
          </a:lstStyle>
          <a:p>
            <a:pPr>
              <a:defRPr/>
            </a:pPr>
            <a:fld id="{815A0231-9940-4863-B13E-2164784B5DAF}" type="slidenum">
              <a:rPr lang="en-US" altLang="en-US" smtClean="0"/>
              <a:pPr>
                <a:defRPr/>
              </a:pPr>
              <a:t>‹#›</a:t>
            </a:fld>
            <a:endParaRPr lang="en-US" altLang="en-US" dirty="0"/>
          </a:p>
        </p:txBody>
      </p:sp>
    </p:spTree>
    <p:extLst>
      <p:ext uri="{BB962C8B-B14F-4D97-AF65-F5344CB8AC3E}">
        <p14:creationId xmlns:p14="http://schemas.microsoft.com/office/powerpoint/2010/main" val="229866465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235FBBB-93E3-4463-A735-4908A5672418}" type="datetime1">
              <a:rPr lang="en-US"/>
              <a:pPr>
                <a:defRPr/>
              </a:pPr>
              <a:t>4/3/2026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3302BC5-986D-42D8-BF2F-B9D0692D83AF}" type="slidenum">
              <a:rPr lang="en-US" smtClean="0"/>
              <a:pPr>
                <a:defRPr/>
              </a:pPr>
              <a:t>‹#›</a:t>
            </a:fld>
            <a:endParaRPr lang="en-US" dirty="0"/>
          </a:p>
        </p:txBody>
      </p:sp>
      <p:sp>
        <p:nvSpPr>
          <p:cNvPr id="7" name="Title 1">
            <a:extLst>
              <a:ext uri="{FF2B5EF4-FFF2-40B4-BE49-F238E27FC236}">
                <a16:creationId xmlns:a16="http://schemas.microsoft.com/office/drawing/2014/main" id="{CA59ABB9-8F3F-454C-928B-7CDF9BEBC3D9}"/>
              </a:ext>
            </a:extLst>
          </p:cNvPr>
          <p:cNvSpPr>
            <a:spLocks noGrp="1"/>
          </p:cNvSpPr>
          <p:nvPr>
            <p:ph type="title"/>
          </p:nvPr>
        </p:nvSpPr>
        <p:spPr>
          <a:xfrm>
            <a:off x="457200" y="304800"/>
            <a:ext cx="6553200" cy="715963"/>
          </a:xfrm>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5421721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52E95BFF-286A-40BF-99C9-B75D3B1C4BA6}" type="datetime1">
              <a:rPr lang="en-US"/>
              <a:pPr>
                <a:defRPr/>
              </a:pPr>
              <a:t>4/3/2026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EEDA35D-121F-4BCE-A2B8-5BDD75225AF7}" type="slidenum">
              <a:rPr lang="en-US" smtClean="0"/>
              <a:pPr>
                <a:defRPr/>
              </a:pPr>
              <a:t>‹#›</a:t>
            </a:fld>
            <a:endParaRPr lang="en-US" dirty="0"/>
          </a:p>
        </p:txBody>
      </p:sp>
    </p:spTree>
    <p:extLst>
      <p:ext uri="{BB962C8B-B14F-4D97-AF65-F5344CB8AC3E}">
        <p14:creationId xmlns:p14="http://schemas.microsoft.com/office/powerpoint/2010/main" val="380923768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9C1D042-7983-4D6D-850C-4431766E351C}" type="datetime1">
              <a:rPr lang="en-US"/>
              <a:pPr>
                <a:defRPr/>
              </a:pPr>
              <a:t>4/3/2026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2F634362-9AFF-481E-9165-DDE67710E77E}" type="slidenum">
              <a:rPr lang="en-US" smtClean="0"/>
              <a:pPr>
                <a:defRPr/>
              </a:pPr>
              <a:t>‹#›</a:t>
            </a:fld>
            <a:endParaRPr lang="en-US" dirty="0"/>
          </a:p>
        </p:txBody>
      </p:sp>
    </p:spTree>
    <p:extLst>
      <p:ext uri="{BB962C8B-B14F-4D97-AF65-F5344CB8AC3E}">
        <p14:creationId xmlns:p14="http://schemas.microsoft.com/office/powerpoint/2010/main" val="402627822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346F7B3-6B0D-43F4-A0D9-0D3207988553}" type="datetime1">
              <a:rPr lang="en-US"/>
              <a:pPr>
                <a:defRPr/>
              </a:pPr>
              <a:t>4/3/2026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B543FC28-71BB-4923-9EC4-7D01669BF51C}" type="slidenum">
              <a:rPr lang="en-US" smtClean="0"/>
              <a:pPr>
                <a:defRPr/>
              </a:pPr>
              <a:t>‹#›</a:t>
            </a:fld>
            <a:endParaRPr lang="en-US" dirty="0"/>
          </a:p>
        </p:txBody>
      </p:sp>
      <p:sp>
        <p:nvSpPr>
          <p:cNvPr id="6" name="Title 1">
            <a:extLst>
              <a:ext uri="{FF2B5EF4-FFF2-40B4-BE49-F238E27FC236}">
                <a16:creationId xmlns:a16="http://schemas.microsoft.com/office/drawing/2014/main" id="{8FA1304B-6803-4FFB-A654-94EA28C896ED}"/>
              </a:ext>
            </a:extLst>
          </p:cNvPr>
          <p:cNvSpPr>
            <a:spLocks noGrp="1"/>
          </p:cNvSpPr>
          <p:nvPr>
            <p:ph type="title"/>
          </p:nvPr>
        </p:nvSpPr>
        <p:spPr>
          <a:xfrm>
            <a:off x="457200" y="304800"/>
            <a:ext cx="6553200" cy="715963"/>
          </a:xfrm>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68838224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B025EF6-9352-445C-B7BB-7854EFDC869F}" type="datetime1">
              <a:rPr lang="en-US"/>
              <a:pPr>
                <a:defRPr/>
              </a:pPr>
              <a:t>4/3/2026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3C09D53-7AEC-4C3D-B4B0-764829EA3DA3}" type="slidenum">
              <a:rPr lang="en-US" smtClean="0"/>
              <a:pPr>
                <a:defRPr/>
              </a:pPr>
              <a:t>‹#›</a:t>
            </a:fld>
            <a:endParaRPr lang="en-US" dirty="0"/>
          </a:p>
        </p:txBody>
      </p:sp>
    </p:spTree>
    <p:extLst>
      <p:ext uri="{BB962C8B-B14F-4D97-AF65-F5344CB8AC3E}">
        <p14:creationId xmlns:p14="http://schemas.microsoft.com/office/powerpoint/2010/main" val="323281462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457200" y="1600200"/>
            <a:ext cx="8229600" cy="4525963"/>
          </a:xfrm>
        </p:spPr>
        <p:txBody>
          <a:bodyPr/>
          <a:lstStyle>
            <a:lvl1pPr>
              <a:defRPr>
                <a:latin typeface="Arial" panose="020B0604020202020204" pitchFamily="34" charset="0"/>
                <a:cs typeface="Arial" panose="020B0604020202020204" pitchFamily="34" charset="0"/>
              </a:defRPr>
            </a:lvl1pPr>
          </a:lstStyle>
          <a:p>
            <a:pPr lvl="0"/>
            <a:r>
              <a:rPr lang="en-US" noProof="0" dirty="0"/>
              <a:t>Click icon to add table</a:t>
            </a:r>
          </a:p>
        </p:txBody>
      </p:sp>
      <p:sp>
        <p:nvSpPr>
          <p:cNvPr id="4" name="Date Placeholder 3"/>
          <p:cNvSpPr>
            <a:spLocks noGrp="1"/>
          </p:cNvSpPr>
          <p:nvPr>
            <p:ph type="dt" sz="half" idx="10"/>
          </p:nvPr>
        </p:nvSpPr>
        <p:spPr/>
        <p:txBody>
          <a:bodyPr/>
          <a:lstStyle>
            <a:lvl1pPr>
              <a:defRPr/>
            </a:lvl1pPr>
          </a:lstStyle>
          <a:p>
            <a:pPr>
              <a:defRPr/>
            </a:pPr>
            <a:fld id="{A8CE7C1D-8745-41AB-AA74-69321E617945}" type="datetime1">
              <a:rPr lang="en-US"/>
              <a:pPr>
                <a:defRPr/>
              </a:pPr>
              <a:t>4/3/2026</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Updated 7/16/12</a:t>
            </a:r>
          </a:p>
        </p:txBody>
      </p:sp>
      <p:sp>
        <p:nvSpPr>
          <p:cNvPr id="6" name="Slide Number Placeholder 5"/>
          <p:cNvSpPr>
            <a:spLocks noGrp="1"/>
          </p:cNvSpPr>
          <p:nvPr>
            <p:ph type="sldNum" sz="quarter" idx="12"/>
          </p:nvPr>
        </p:nvSpPr>
        <p:spPr/>
        <p:txBody>
          <a:bodyPr/>
          <a:lstStyle>
            <a:lvl1pPr>
              <a:defRPr/>
            </a:lvl1pPr>
          </a:lstStyle>
          <a:p>
            <a:pPr>
              <a:defRPr/>
            </a:pPr>
            <a:fld id="{B543FC28-71BB-4923-9EC4-7D01669BF51C}" type="slidenum">
              <a:rPr lang="en-US" smtClean="0"/>
              <a:pPr>
                <a:defRPr/>
              </a:pPr>
              <a:t>‹#›</a:t>
            </a:fld>
            <a:endParaRPr lang="en-US" dirty="0"/>
          </a:p>
        </p:txBody>
      </p:sp>
      <p:sp>
        <p:nvSpPr>
          <p:cNvPr id="7" name="Title 1">
            <a:extLst>
              <a:ext uri="{FF2B5EF4-FFF2-40B4-BE49-F238E27FC236}">
                <a16:creationId xmlns:a16="http://schemas.microsoft.com/office/drawing/2014/main" id="{4D4203C3-4299-47CD-9DFD-FDC2CC80C8BF}"/>
              </a:ext>
            </a:extLst>
          </p:cNvPr>
          <p:cNvSpPr>
            <a:spLocks noGrp="1"/>
          </p:cNvSpPr>
          <p:nvPr>
            <p:ph type="title"/>
          </p:nvPr>
        </p:nvSpPr>
        <p:spPr>
          <a:xfrm>
            <a:off x="457200" y="304800"/>
            <a:ext cx="6553200" cy="715963"/>
          </a:xfrm>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059193588"/>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image" Target="../media/image3.png"/><Relationship Id="rId2" Type="http://schemas.openxmlformats.org/officeDocument/2006/relationships/slideLayout" Target="../slideLayouts/slideLayout10.xml"/><Relationship Id="rId16" Type="http://schemas.openxmlformats.org/officeDocument/2006/relationships/tags" Target="../tags/tag2.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theme" Target="../theme/theme2.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29" Type="http://schemas.openxmlformats.org/officeDocument/2006/relationships/slideLayout" Target="../slideLayouts/slideLayout51.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slideLayout" Target="../slideLayouts/slideLayout50.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31" Type="http://schemas.openxmlformats.org/officeDocument/2006/relationships/theme" Target="../theme/theme3.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slideLayout" Target="../slideLayouts/slideLayout49.xml"/><Relationship Id="rId30"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5.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74.xml"/><Relationship Id="rId7" Type="http://schemas.openxmlformats.org/officeDocument/2006/relationships/slideLayout" Target="../slideLayouts/slideLayout7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5" Type="http://schemas.openxmlformats.org/officeDocument/2006/relationships/slideLayout" Target="../slideLayouts/slideLayout76.xml"/><Relationship Id="rId4" Type="http://schemas.openxmlformats.org/officeDocument/2006/relationships/slideLayout" Target="../slideLayouts/slideLayout75.xml"/><Relationship Id="rId9"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0" y="1219200"/>
            <a:ext cx="9144000" cy="152400"/>
          </a:xfrm>
          <a:prstGeom prst="rect">
            <a:avLst/>
          </a:prstGeom>
          <a:gradFill flip="none" rotWithShape="0">
            <a:gsLst>
              <a:gs pos="0">
                <a:schemeClr val="accent5">
                  <a:lumMod val="75000"/>
                </a:schemeClr>
              </a:gs>
              <a:gs pos="100000">
                <a:schemeClr val="accent5">
                  <a:lumMod val="60000"/>
                  <a:lumOff val="40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51" name="Title Placeholder 1"/>
          <p:cNvSpPr>
            <a:spLocks noGrp="1"/>
          </p:cNvSpPr>
          <p:nvPr>
            <p:ph type="title"/>
          </p:nvPr>
        </p:nvSpPr>
        <p:spPr bwMode="auto">
          <a:xfrm>
            <a:off x="457200" y="304800"/>
            <a:ext cx="65532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2"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1529CDF1-BF60-4DCE-BB56-12F0B9E48E27}" type="datetime1">
              <a:rPr lang="en-US"/>
              <a:pPr>
                <a:defRPr/>
              </a:pPr>
              <a:t>4/3/2026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B543FC28-71BB-4923-9EC4-7D01669BF51C}" type="slidenum">
              <a:rPr lang="en-US" smtClean="0"/>
              <a:pPr>
                <a:defRPr/>
              </a:pPr>
              <a:t>‹#›</a:t>
            </a:fld>
            <a:endParaRPr lang="en-US" dirty="0"/>
          </a:p>
        </p:txBody>
      </p:sp>
      <p:pic>
        <p:nvPicPr>
          <p:cNvPr id="9" name="Picture 8" descr="MassHealth logo"/>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7562788" y="228600"/>
            <a:ext cx="1364104" cy="693420"/>
          </a:xfrm>
          <a:prstGeom prst="rect">
            <a:avLst/>
          </a:prstGeom>
        </p:spPr>
      </p:pic>
    </p:spTree>
    <p:extLst>
      <p:ext uri="{BB962C8B-B14F-4D97-AF65-F5344CB8AC3E}">
        <p14:creationId xmlns:p14="http://schemas.microsoft.com/office/powerpoint/2010/main" val="1385284132"/>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70" r:id="rId3"/>
    <p:sldLayoutId id="2147483772" r:id="rId4"/>
    <p:sldLayoutId id="2147483773" r:id="rId5"/>
    <p:sldLayoutId id="2147483769" r:id="rId6"/>
    <p:sldLayoutId id="2147483778" r:id="rId7"/>
    <p:sldLayoutId id="2147483905" r:id="rId8"/>
  </p:sldLayoutIdLst>
  <p:hf hdr="0" ftr="0" dt="0"/>
  <p:txStyles>
    <p:titleStyle>
      <a:lvl1pPr algn="l" rtl="0" eaLnBrk="1" fontAlgn="base" hangingPunct="1">
        <a:lnSpc>
          <a:spcPts val="3600"/>
        </a:lnSpc>
        <a:spcBef>
          <a:spcPct val="0"/>
        </a:spcBef>
        <a:spcAft>
          <a:spcPct val="0"/>
        </a:spcAft>
        <a:defRPr sz="3600" b="1" kern="1200">
          <a:solidFill>
            <a:srgbClr val="002060"/>
          </a:solidFill>
          <a:latin typeface="Arial" panose="020B0604020202020204" pitchFamily="34" charset="0"/>
          <a:ea typeface="+mj-ea"/>
          <a:cs typeface="Arial" panose="020B0604020202020204" pitchFamily="34" charset="0"/>
        </a:defRPr>
      </a:lvl1pPr>
      <a:lvl2pPr algn="l" rtl="0" eaLnBrk="1" fontAlgn="base" hangingPunct="1">
        <a:lnSpc>
          <a:spcPts val="3600"/>
        </a:lnSpc>
        <a:spcBef>
          <a:spcPct val="0"/>
        </a:spcBef>
        <a:spcAft>
          <a:spcPct val="0"/>
        </a:spcAft>
        <a:defRPr sz="4000" b="1">
          <a:solidFill>
            <a:srgbClr val="002060"/>
          </a:solidFill>
          <a:latin typeface="Corbel" pitchFamily="34" charset="0"/>
        </a:defRPr>
      </a:lvl2pPr>
      <a:lvl3pPr algn="l" rtl="0" eaLnBrk="1" fontAlgn="base" hangingPunct="1">
        <a:lnSpc>
          <a:spcPts val="3600"/>
        </a:lnSpc>
        <a:spcBef>
          <a:spcPct val="0"/>
        </a:spcBef>
        <a:spcAft>
          <a:spcPct val="0"/>
        </a:spcAft>
        <a:defRPr sz="4000" b="1">
          <a:solidFill>
            <a:srgbClr val="002060"/>
          </a:solidFill>
          <a:latin typeface="Corbel" pitchFamily="34" charset="0"/>
        </a:defRPr>
      </a:lvl3pPr>
      <a:lvl4pPr algn="l" rtl="0" eaLnBrk="1" fontAlgn="base" hangingPunct="1">
        <a:lnSpc>
          <a:spcPts val="3600"/>
        </a:lnSpc>
        <a:spcBef>
          <a:spcPct val="0"/>
        </a:spcBef>
        <a:spcAft>
          <a:spcPct val="0"/>
        </a:spcAft>
        <a:defRPr sz="4000" b="1">
          <a:solidFill>
            <a:srgbClr val="002060"/>
          </a:solidFill>
          <a:latin typeface="Corbel" pitchFamily="34" charset="0"/>
        </a:defRPr>
      </a:lvl4pPr>
      <a:lvl5pPr algn="l" rtl="0" eaLnBrk="1" fontAlgn="base" hangingPunct="1">
        <a:lnSpc>
          <a:spcPts val="3600"/>
        </a:lnSpc>
        <a:spcBef>
          <a:spcPct val="0"/>
        </a:spcBef>
        <a:spcAft>
          <a:spcPct val="0"/>
        </a:spcAft>
        <a:defRPr sz="4000" b="1">
          <a:solidFill>
            <a:srgbClr val="002060"/>
          </a:solidFill>
          <a:latin typeface="Corbel" pitchFamily="34" charset="0"/>
        </a:defRPr>
      </a:lvl5pPr>
      <a:lvl6pPr marL="457200" algn="ctr" rtl="0" eaLnBrk="1" fontAlgn="base" hangingPunct="1">
        <a:spcBef>
          <a:spcPct val="0"/>
        </a:spcBef>
        <a:spcAft>
          <a:spcPct val="0"/>
        </a:spcAft>
        <a:defRPr sz="4000">
          <a:solidFill>
            <a:schemeClr val="bg1"/>
          </a:solidFill>
          <a:latin typeface="Calibri" pitchFamily="34" charset="0"/>
        </a:defRPr>
      </a:lvl6pPr>
      <a:lvl7pPr marL="914400" algn="ctr" rtl="0" eaLnBrk="1" fontAlgn="base" hangingPunct="1">
        <a:spcBef>
          <a:spcPct val="0"/>
        </a:spcBef>
        <a:spcAft>
          <a:spcPct val="0"/>
        </a:spcAft>
        <a:defRPr sz="4000">
          <a:solidFill>
            <a:schemeClr val="bg1"/>
          </a:solidFill>
          <a:latin typeface="Calibri" pitchFamily="34" charset="0"/>
        </a:defRPr>
      </a:lvl7pPr>
      <a:lvl8pPr marL="1371600" algn="ctr" rtl="0" eaLnBrk="1" fontAlgn="base" hangingPunct="1">
        <a:spcBef>
          <a:spcPct val="0"/>
        </a:spcBef>
        <a:spcAft>
          <a:spcPct val="0"/>
        </a:spcAft>
        <a:defRPr sz="4000">
          <a:solidFill>
            <a:schemeClr val="bg1"/>
          </a:solidFill>
          <a:latin typeface="Calibri" pitchFamily="34" charset="0"/>
        </a:defRPr>
      </a:lvl8pPr>
      <a:lvl9pPr marL="1828800" algn="ctr" rtl="0" eaLnBrk="1" fontAlgn="base" hangingPunct="1">
        <a:spcBef>
          <a:spcPct val="0"/>
        </a:spcBef>
        <a:spcAft>
          <a:spcPct val="0"/>
        </a:spcAft>
        <a:defRPr sz="4000">
          <a:solidFill>
            <a:schemeClr val="bg1"/>
          </a:solidFill>
          <a:latin typeface="Calibri" pitchFamily="34" charset="0"/>
        </a:defRPr>
      </a:lvl9pPr>
    </p:titleStyle>
    <p:bodyStyle>
      <a:lvl1pPr marL="342900" indent="-342900" algn="l" rtl="0" eaLnBrk="1" fontAlgn="base" hangingPunct="1">
        <a:spcBef>
          <a:spcPct val="20000"/>
        </a:spcBef>
        <a:spcAft>
          <a:spcPct val="0"/>
        </a:spcAft>
        <a:buClr>
          <a:schemeClr val="accent5">
            <a:lumMod val="75000"/>
          </a:schemeClr>
        </a:buClr>
        <a:buFont typeface="Arial"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Clr>
          <a:schemeClr val="accent5">
            <a:lumMod val="75000"/>
          </a:schemeClr>
        </a:buClr>
        <a:buFont typeface="Arial"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spcBef>
          <a:spcPct val="20000"/>
        </a:spcBef>
        <a:spcAft>
          <a:spcPct val="0"/>
        </a:spcAft>
        <a:buClr>
          <a:schemeClr val="accent5">
            <a:lumMod val="75000"/>
          </a:schemeClr>
        </a:buClr>
        <a:buFont typeface="Arial"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0" y="1219200"/>
            <a:ext cx="9144000" cy="152400"/>
          </a:xfrm>
          <a:prstGeom prst="rect">
            <a:avLst/>
          </a:prstGeom>
          <a:gradFill flip="none" rotWithShape="0">
            <a:gsLst>
              <a:gs pos="0">
                <a:schemeClr val="accent5">
                  <a:lumMod val="75000"/>
                </a:schemeClr>
              </a:gs>
              <a:gs pos="100000">
                <a:schemeClr val="accent5">
                  <a:lumMod val="60000"/>
                  <a:lumOff val="40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51" name="Title Placeholder 1"/>
          <p:cNvSpPr>
            <a:spLocks noGrp="1"/>
          </p:cNvSpPr>
          <p:nvPr>
            <p:ph type="title"/>
          </p:nvPr>
        </p:nvSpPr>
        <p:spPr bwMode="auto">
          <a:xfrm>
            <a:off x="457200" y="304800"/>
            <a:ext cx="65532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2052"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1529CDF1-BF60-4DCE-BB56-12F0B9E48E27}" type="datetime1">
              <a:rPr lang="en-US"/>
              <a:pPr>
                <a:defRPr/>
              </a:pPr>
              <a:t>4/3/2026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20D403C3-47BC-4C7E-BA49-79840169F64A}" type="slidenum">
              <a:rPr lang="en-US" altLang="en-US"/>
              <a:pPr>
                <a:defRPr/>
              </a:pPr>
              <a:t>‹#›</a:t>
            </a:fld>
            <a:endParaRPr lang="en-US" altLang="en-US" dirty="0"/>
          </a:p>
        </p:txBody>
      </p:sp>
      <p:pic>
        <p:nvPicPr>
          <p:cNvPr id="9" name="Picture 8"/>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7543800" y="228600"/>
            <a:ext cx="1402080" cy="693420"/>
          </a:xfrm>
          <a:prstGeom prst="rect">
            <a:avLst/>
          </a:prstGeom>
        </p:spPr>
      </p:pic>
    </p:spTree>
    <p:custDataLst>
      <p:tags r:id="rId16"/>
    </p:custDataLst>
    <p:extLst>
      <p:ext uri="{BB962C8B-B14F-4D97-AF65-F5344CB8AC3E}">
        <p14:creationId xmlns:p14="http://schemas.microsoft.com/office/powerpoint/2010/main" val="274323305"/>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3" r:id="rId13"/>
    <p:sldLayoutId id="2147483794" r:id="rId14"/>
  </p:sldLayoutIdLst>
  <p:hf hdr="0" ftr="0" dt="0"/>
  <p:txStyles>
    <p:titleStyle>
      <a:lvl1pPr algn="l" rtl="0" eaLnBrk="0" fontAlgn="base" hangingPunct="0">
        <a:lnSpc>
          <a:spcPts val="3600"/>
        </a:lnSpc>
        <a:spcBef>
          <a:spcPct val="0"/>
        </a:spcBef>
        <a:spcAft>
          <a:spcPct val="0"/>
        </a:spcAft>
        <a:defRPr sz="4000" b="1" kern="1200">
          <a:solidFill>
            <a:srgbClr val="002060"/>
          </a:solidFill>
          <a:latin typeface="+mj-lt"/>
          <a:ea typeface="+mj-ea"/>
          <a:cs typeface="+mj-cs"/>
        </a:defRPr>
      </a:lvl1pPr>
      <a:lvl2pPr algn="l" rtl="0" eaLnBrk="0" fontAlgn="base" hangingPunct="0">
        <a:lnSpc>
          <a:spcPts val="3600"/>
        </a:lnSpc>
        <a:spcBef>
          <a:spcPct val="0"/>
        </a:spcBef>
        <a:spcAft>
          <a:spcPct val="0"/>
        </a:spcAft>
        <a:defRPr sz="4000" b="1">
          <a:solidFill>
            <a:srgbClr val="002060"/>
          </a:solidFill>
          <a:latin typeface="Corbel" pitchFamily="34" charset="0"/>
        </a:defRPr>
      </a:lvl2pPr>
      <a:lvl3pPr algn="l" rtl="0" eaLnBrk="0" fontAlgn="base" hangingPunct="0">
        <a:lnSpc>
          <a:spcPts val="3600"/>
        </a:lnSpc>
        <a:spcBef>
          <a:spcPct val="0"/>
        </a:spcBef>
        <a:spcAft>
          <a:spcPct val="0"/>
        </a:spcAft>
        <a:defRPr sz="4000" b="1">
          <a:solidFill>
            <a:srgbClr val="002060"/>
          </a:solidFill>
          <a:latin typeface="Corbel" pitchFamily="34" charset="0"/>
        </a:defRPr>
      </a:lvl3pPr>
      <a:lvl4pPr algn="l" rtl="0" eaLnBrk="0" fontAlgn="base" hangingPunct="0">
        <a:lnSpc>
          <a:spcPts val="3600"/>
        </a:lnSpc>
        <a:spcBef>
          <a:spcPct val="0"/>
        </a:spcBef>
        <a:spcAft>
          <a:spcPct val="0"/>
        </a:spcAft>
        <a:defRPr sz="4000" b="1">
          <a:solidFill>
            <a:srgbClr val="002060"/>
          </a:solidFill>
          <a:latin typeface="Corbel" pitchFamily="34" charset="0"/>
        </a:defRPr>
      </a:lvl4pPr>
      <a:lvl5pPr algn="l" rtl="0" eaLnBrk="0" fontAlgn="base" hangingPunct="0">
        <a:lnSpc>
          <a:spcPts val="3600"/>
        </a:lnSpc>
        <a:spcBef>
          <a:spcPct val="0"/>
        </a:spcBef>
        <a:spcAft>
          <a:spcPct val="0"/>
        </a:spcAft>
        <a:defRPr sz="4000" b="1">
          <a:solidFill>
            <a:srgbClr val="002060"/>
          </a:solidFill>
          <a:latin typeface="Corbel" pitchFamily="34" charset="0"/>
        </a:defRPr>
      </a:lvl5pPr>
      <a:lvl6pPr marL="457200" algn="ctr" rtl="0" fontAlgn="base">
        <a:spcBef>
          <a:spcPct val="0"/>
        </a:spcBef>
        <a:spcAft>
          <a:spcPct val="0"/>
        </a:spcAft>
        <a:defRPr sz="4000">
          <a:solidFill>
            <a:schemeClr val="bg1"/>
          </a:solidFill>
          <a:latin typeface="Calibri" pitchFamily="34" charset="0"/>
        </a:defRPr>
      </a:lvl6pPr>
      <a:lvl7pPr marL="914400" algn="ctr" rtl="0" fontAlgn="base">
        <a:spcBef>
          <a:spcPct val="0"/>
        </a:spcBef>
        <a:spcAft>
          <a:spcPct val="0"/>
        </a:spcAft>
        <a:defRPr sz="4000">
          <a:solidFill>
            <a:schemeClr val="bg1"/>
          </a:solidFill>
          <a:latin typeface="Calibri" pitchFamily="34" charset="0"/>
        </a:defRPr>
      </a:lvl7pPr>
      <a:lvl8pPr marL="1371600" algn="ctr" rtl="0" fontAlgn="base">
        <a:spcBef>
          <a:spcPct val="0"/>
        </a:spcBef>
        <a:spcAft>
          <a:spcPct val="0"/>
        </a:spcAft>
        <a:defRPr sz="4000">
          <a:solidFill>
            <a:schemeClr val="bg1"/>
          </a:solidFill>
          <a:latin typeface="Calibri" pitchFamily="34" charset="0"/>
        </a:defRPr>
      </a:lvl8pPr>
      <a:lvl9pPr marL="1828800" algn="ctr" rtl="0" fontAlgn="base">
        <a:spcBef>
          <a:spcPct val="0"/>
        </a:spcBef>
        <a:spcAft>
          <a:spcPct val="0"/>
        </a:spcAft>
        <a:defRPr sz="4000">
          <a:solidFill>
            <a:schemeClr val="bg1"/>
          </a:solidFill>
          <a:latin typeface="Calibri" pitchFamily="34" charset="0"/>
        </a:defRPr>
      </a:lvl9pPr>
    </p:titleStyle>
    <p:bodyStyle>
      <a:lvl1pPr marL="342900" indent="-342900" algn="l" rtl="0" eaLnBrk="0" fontAlgn="base" hangingPunct="0">
        <a:spcBef>
          <a:spcPct val="20000"/>
        </a:spcBef>
        <a:spcAft>
          <a:spcPct val="0"/>
        </a:spcAft>
        <a:buClr>
          <a:schemeClr val="accent5">
            <a:lumMod val="75000"/>
          </a:schemeClr>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5">
            <a:lumMod val="75000"/>
          </a:schemeClr>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5">
            <a:lumMod val="75000"/>
          </a:schemeClr>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43F9B61-FE06-4AD3-BFD0-849AD957C074}"/>
              </a:ext>
            </a:extLst>
          </p:cNvPr>
          <p:cNvSpPr>
            <a:spLocks noGrp="1"/>
          </p:cNvSpPr>
          <p:nvPr>
            <p:ph type="body" idx="1"/>
          </p:nvPr>
        </p:nvSpPr>
        <p:spPr>
          <a:xfrm>
            <a:off x="344043" y="1964078"/>
            <a:ext cx="8455914" cy="4315845"/>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61">
            <a:extLst>
              <a:ext uri="{FF2B5EF4-FFF2-40B4-BE49-F238E27FC236}">
                <a16:creationId xmlns:a16="http://schemas.microsoft.com/office/drawing/2014/main" id="{F66590ED-0339-3B40-A791-AFFF6A298CE4}"/>
              </a:ext>
            </a:extLst>
          </p:cNvPr>
          <p:cNvSpPr>
            <a:spLocks noGrp="1"/>
          </p:cNvSpPr>
          <p:nvPr>
            <p:ph type="sldNum" sz="quarter" idx="4"/>
          </p:nvPr>
        </p:nvSpPr>
        <p:spPr>
          <a:xfrm>
            <a:off x="342901" y="6464300"/>
            <a:ext cx="222269" cy="228600"/>
          </a:xfrm>
          <a:prstGeom prst="rect">
            <a:avLst/>
          </a:prstGeom>
          <a:noFill/>
        </p:spPr>
        <p:txBody>
          <a:bodyPr vert="horz" wrap="none" lIns="91440" tIns="45720" rIns="91440" bIns="45720" rtlCol="0" anchor="ctr" anchorCtr="0">
            <a:noAutofit/>
          </a:bodyPr>
          <a:lstStyle>
            <a:lvl1pPr algn="r">
              <a:defRPr sz="900" b="1" i="0">
                <a:solidFill>
                  <a:schemeClr val="tx1"/>
                </a:solidFill>
              </a:defRPr>
            </a:lvl1pPr>
          </a:lstStyle>
          <a:p>
            <a:fld id="{C24CE0DD-0081-7A4A-817B-7ACC0C2B4AAB}" type="slidenum">
              <a:rPr lang="en-US" smtClean="0"/>
              <a:pPr/>
              <a:t>‹#›</a:t>
            </a:fld>
            <a:endParaRPr lang="en-US" dirty="0"/>
          </a:p>
        </p:txBody>
      </p:sp>
      <p:sp>
        <p:nvSpPr>
          <p:cNvPr id="6" name="Title Placeholder 5">
            <a:extLst>
              <a:ext uri="{FF2B5EF4-FFF2-40B4-BE49-F238E27FC236}">
                <a16:creationId xmlns:a16="http://schemas.microsoft.com/office/drawing/2014/main" id="{7F2328FC-180A-3B48-B52B-71F15EEEB973}"/>
              </a:ext>
            </a:extLst>
          </p:cNvPr>
          <p:cNvSpPr>
            <a:spLocks noGrp="1"/>
          </p:cNvSpPr>
          <p:nvPr>
            <p:ph type="title"/>
          </p:nvPr>
        </p:nvSpPr>
        <p:spPr>
          <a:xfrm>
            <a:off x="342900" y="365126"/>
            <a:ext cx="817245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602300293"/>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 id="2147483854" r:id="rId14"/>
    <p:sldLayoutId id="2147483855" r:id="rId15"/>
    <p:sldLayoutId id="2147483856" r:id="rId16"/>
    <p:sldLayoutId id="2147483857" r:id="rId17"/>
    <p:sldLayoutId id="2147483858" r:id="rId18"/>
    <p:sldLayoutId id="2147483859" r:id="rId19"/>
    <p:sldLayoutId id="2147483860" r:id="rId20"/>
    <p:sldLayoutId id="2147483861" r:id="rId21"/>
    <p:sldLayoutId id="2147483862" r:id="rId22"/>
    <p:sldLayoutId id="2147483863" r:id="rId23"/>
    <p:sldLayoutId id="2147483864" r:id="rId24"/>
    <p:sldLayoutId id="2147483865" r:id="rId25"/>
    <p:sldLayoutId id="2147483866" r:id="rId26"/>
    <p:sldLayoutId id="2147483867" r:id="rId27"/>
    <p:sldLayoutId id="2147483868" r:id="rId28"/>
    <p:sldLayoutId id="2147483869" r:id="rId29"/>
    <p:sldLayoutId id="2147483870" r:id="rId30"/>
  </p:sldLayoutIdLst>
  <p:hf hdr="0" dt="0"/>
  <p:txStyles>
    <p:titleStyle>
      <a:lvl1pPr algn="l" defTabSz="685800" rtl="0" eaLnBrk="1" latinLnBrk="0" hangingPunct="1">
        <a:lnSpc>
          <a:spcPct val="85000"/>
        </a:lnSpc>
        <a:spcBef>
          <a:spcPct val="0"/>
        </a:spcBef>
        <a:buNone/>
        <a:defRPr sz="3300" b="0" i="1" kern="1200">
          <a:solidFill>
            <a:schemeClr val="bg2"/>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1350" b="1" kern="1200">
          <a:solidFill>
            <a:schemeClr val="tx1">
              <a:lumMod val="50000"/>
            </a:schemeClr>
          </a:solidFill>
          <a:latin typeface="+mn-lt"/>
          <a:ea typeface="+mn-ea"/>
          <a:cs typeface="+mn-cs"/>
        </a:defRPr>
      </a:lvl1pPr>
      <a:lvl2pPr marL="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0" indent="0" algn="l" defTabSz="685800" rtl="0" eaLnBrk="1" latinLnBrk="0" hangingPunct="1">
        <a:lnSpc>
          <a:spcPct val="90000"/>
        </a:lnSpc>
        <a:spcBef>
          <a:spcPts val="375"/>
        </a:spcBef>
        <a:buFont typeface="Arial" panose="020B0604020202020204" pitchFamily="34" charset="0"/>
        <a:buNone/>
        <a:defRPr sz="900" kern="1200">
          <a:solidFill>
            <a:schemeClr val="bg1">
              <a:lumMod val="65000"/>
            </a:schemeClr>
          </a:solidFill>
          <a:latin typeface="+mn-lt"/>
          <a:ea typeface="+mn-ea"/>
          <a:cs typeface="+mn-cs"/>
        </a:defRPr>
      </a:lvl3pPr>
      <a:lvl4pPr marL="130302" indent="-130302" algn="l" defTabSz="685800" rtl="0" eaLnBrk="1" latinLnBrk="0" hangingPunct="1">
        <a:lnSpc>
          <a:spcPct val="90000"/>
        </a:lnSpc>
        <a:spcBef>
          <a:spcPts val="375"/>
        </a:spcBef>
        <a:buClr>
          <a:schemeClr val="bg2"/>
        </a:buClr>
        <a:buFont typeface="Arial" panose="020B0604020202020204" pitchFamily="34" charset="0"/>
        <a:buChar char="•"/>
        <a:defRPr sz="1050" kern="1200">
          <a:solidFill>
            <a:schemeClr val="tx1"/>
          </a:solidFill>
          <a:latin typeface="+mn-lt"/>
          <a:ea typeface="+mn-ea"/>
          <a:cs typeface="+mn-cs"/>
        </a:defRPr>
      </a:lvl4pPr>
      <a:lvl5pPr marL="267462" indent="-130302" algn="l" defTabSz="685800"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0" y="1219200"/>
            <a:ext cx="9144000" cy="152400"/>
          </a:xfrm>
          <a:prstGeom prst="rect">
            <a:avLst/>
          </a:prstGeom>
          <a:gradFill flip="none" rotWithShape="0">
            <a:gsLst>
              <a:gs pos="0">
                <a:schemeClr val="accent5">
                  <a:lumMod val="75000"/>
                </a:schemeClr>
              </a:gs>
              <a:gs pos="100000">
                <a:schemeClr val="accent5">
                  <a:lumMod val="60000"/>
                  <a:lumOff val="40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51" name="Title Placeholder 1"/>
          <p:cNvSpPr>
            <a:spLocks noGrp="1"/>
          </p:cNvSpPr>
          <p:nvPr>
            <p:ph type="title"/>
          </p:nvPr>
        </p:nvSpPr>
        <p:spPr bwMode="auto">
          <a:xfrm>
            <a:off x="457200" y="304800"/>
            <a:ext cx="65532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2052"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4CE439AA-2BE0-418A-8608-43771AD95CFB}" type="datetime1">
              <a:rPr lang="en-US" smtClean="0"/>
              <a:t>4/3/2026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B543FC28-71BB-4923-9EC4-7D01669BF51C}" type="slidenum">
              <a:rPr lang="en-US" smtClean="0"/>
              <a:pPr>
                <a:defRPr/>
              </a:pPr>
              <a:t>‹#›</a:t>
            </a:fld>
            <a:endParaRPr lang="en-US" dirty="0"/>
          </a:p>
        </p:txBody>
      </p:sp>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543800" y="228600"/>
            <a:ext cx="1402080" cy="693420"/>
          </a:xfrm>
          <a:prstGeom prst="rect">
            <a:avLst/>
          </a:prstGeom>
        </p:spPr>
      </p:pic>
    </p:spTree>
    <p:extLst>
      <p:ext uri="{BB962C8B-B14F-4D97-AF65-F5344CB8AC3E}">
        <p14:creationId xmlns:p14="http://schemas.microsoft.com/office/powerpoint/2010/main" val="2119500893"/>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Lst>
  <p:hf hdr="0" ftr="0" dt="0"/>
  <p:txStyles>
    <p:titleStyle>
      <a:lvl1pPr algn="l" rtl="0" eaLnBrk="1" fontAlgn="base" hangingPunct="1">
        <a:lnSpc>
          <a:spcPts val="3600"/>
        </a:lnSpc>
        <a:spcBef>
          <a:spcPct val="0"/>
        </a:spcBef>
        <a:spcAft>
          <a:spcPct val="0"/>
        </a:spcAft>
        <a:defRPr sz="3600" b="1" kern="1200">
          <a:solidFill>
            <a:srgbClr val="002060"/>
          </a:solidFill>
          <a:latin typeface="Arial" panose="020B0604020202020204" pitchFamily="34" charset="0"/>
          <a:ea typeface="+mj-ea"/>
          <a:cs typeface="Arial" panose="020B0604020202020204" pitchFamily="34" charset="0"/>
        </a:defRPr>
      </a:lvl1pPr>
      <a:lvl2pPr algn="l" rtl="0" eaLnBrk="1" fontAlgn="base" hangingPunct="1">
        <a:lnSpc>
          <a:spcPts val="3600"/>
        </a:lnSpc>
        <a:spcBef>
          <a:spcPct val="0"/>
        </a:spcBef>
        <a:spcAft>
          <a:spcPct val="0"/>
        </a:spcAft>
        <a:defRPr sz="4000" b="1">
          <a:solidFill>
            <a:srgbClr val="002060"/>
          </a:solidFill>
          <a:latin typeface="Corbel" pitchFamily="34" charset="0"/>
        </a:defRPr>
      </a:lvl2pPr>
      <a:lvl3pPr algn="l" rtl="0" eaLnBrk="1" fontAlgn="base" hangingPunct="1">
        <a:lnSpc>
          <a:spcPts val="3600"/>
        </a:lnSpc>
        <a:spcBef>
          <a:spcPct val="0"/>
        </a:spcBef>
        <a:spcAft>
          <a:spcPct val="0"/>
        </a:spcAft>
        <a:defRPr sz="4000" b="1">
          <a:solidFill>
            <a:srgbClr val="002060"/>
          </a:solidFill>
          <a:latin typeface="Corbel" pitchFamily="34" charset="0"/>
        </a:defRPr>
      </a:lvl3pPr>
      <a:lvl4pPr algn="l" rtl="0" eaLnBrk="1" fontAlgn="base" hangingPunct="1">
        <a:lnSpc>
          <a:spcPts val="3600"/>
        </a:lnSpc>
        <a:spcBef>
          <a:spcPct val="0"/>
        </a:spcBef>
        <a:spcAft>
          <a:spcPct val="0"/>
        </a:spcAft>
        <a:defRPr sz="4000" b="1">
          <a:solidFill>
            <a:srgbClr val="002060"/>
          </a:solidFill>
          <a:latin typeface="Corbel" pitchFamily="34" charset="0"/>
        </a:defRPr>
      </a:lvl4pPr>
      <a:lvl5pPr algn="l" rtl="0" eaLnBrk="1" fontAlgn="base" hangingPunct="1">
        <a:lnSpc>
          <a:spcPts val="3600"/>
        </a:lnSpc>
        <a:spcBef>
          <a:spcPct val="0"/>
        </a:spcBef>
        <a:spcAft>
          <a:spcPct val="0"/>
        </a:spcAft>
        <a:defRPr sz="4000" b="1">
          <a:solidFill>
            <a:srgbClr val="002060"/>
          </a:solidFill>
          <a:latin typeface="Corbel" pitchFamily="34" charset="0"/>
        </a:defRPr>
      </a:lvl5pPr>
      <a:lvl6pPr marL="457200" algn="ctr" rtl="0" eaLnBrk="1" fontAlgn="base" hangingPunct="1">
        <a:spcBef>
          <a:spcPct val="0"/>
        </a:spcBef>
        <a:spcAft>
          <a:spcPct val="0"/>
        </a:spcAft>
        <a:defRPr sz="4000">
          <a:solidFill>
            <a:schemeClr val="bg1"/>
          </a:solidFill>
          <a:latin typeface="Calibri" pitchFamily="34" charset="0"/>
        </a:defRPr>
      </a:lvl6pPr>
      <a:lvl7pPr marL="914400" algn="ctr" rtl="0" eaLnBrk="1" fontAlgn="base" hangingPunct="1">
        <a:spcBef>
          <a:spcPct val="0"/>
        </a:spcBef>
        <a:spcAft>
          <a:spcPct val="0"/>
        </a:spcAft>
        <a:defRPr sz="4000">
          <a:solidFill>
            <a:schemeClr val="bg1"/>
          </a:solidFill>
          <a:latin typeface="Calibri" pitchFamily="34" charset="0"/>
        </a:defRPr>
      </a:lvl7pPr>
      <a:lvl8pPr marL="1371600" algn="ctr" rtl="0" eaLnBrk="1" fontAlgn="base" hangingPunct="1">
        <a:spcBef>
          <a:spcPct val="0"/>
        </a:spcBef>
        <a:spcAft>
          <a:spcPct val="0"/>
        </a:spcAft>
        <a:defRPr sz="4000">
          <a:solidFill>
            <a:schemeClr val="bg1"/>
          </a:solidFill>
          <a:latin typeface="Calibri" pitchFamily="34" charset="0"/>
        </a:defRPr>
      </a:lvl8pPr>
      <a:lvl9pPr marL="1828800" algn="ctr" rtl="0" eaLnBrk="1" fontAlgn="base" hangingPunct="1">
        <a:spcBef>
          <a:spcPct val="0"/>
        </a:spcBef>
        <a:spcAft>
          <a:spcPct val="0"/>
        </a:spcAft>
        <a:defRPr sz="4000">
          <a:solidFill>
            <a:schemeClr val="bg1"/>
          </a:solidFill>
          <a:latin typeface="Calibri" pitchFamily="34" charset="0"/>
        </a:defRPr>
      </a:lvl9pPr>
    </p:titleStyle>
    <p:bodyStyle>
      <a:lvl1pPr marL="342900" indent="-342900" algn="l" rtl="0" eaLnBrk="1" fontAlgn="base" hangingPunct="1">
        <a:spcBef>
          <a:spcPct val="20000"/>
        </a:spcBef>
        <a:spcAft>
          <a:spcPct val="0"/>
        </a:spcAft>
        <a:buClr>
          <a:schemeClr val="accent5">
            <a:lumMod val="75000"/>
          </a:schemeClr>
        </a:buClr>
        <a:buFont typeface="Arial"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Clr>
          <a:schemeClr val="accent5">
            <a:lumMod val="75000"/>
          </a:schemeClr>
        </a:buClr>
        <a:buFont typeface="Arial"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spcBef>
          <a:spcPct val="20000"/>
        </a:spcBef>
        <a:spcAft>
          <a:spcPct val="0"/>
        </a:spcAft>
        <a:buClr>
          <a:schemeClr val="accent5">
            <a:lumMod val="75000"/>
          </a:schemeClr>
        </a:buClr>
        <a:buFont typeface="Arial"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0" y="1219200"/>
            <a:ext cx="9144000" cy="152400"/>
          </a:xfrm>
          <a:prstGeom prst="rect">
            <a:avLst/>
          </a:prstGeom>
          <a:gradFill flip="none" rotWithShape="0">
            <a:gsLst>
              <a:gs pos="0">
                <a:schemeClr val="accent5">
                  <a:lumMod val="75000"/>
                </a:schemeClr>
              </a:gs>
              <a:gs pos="100000">
                <a:schemeClr val="accent5">
                  <a:lumMod val="60000"/>
                  <a:lumOff val="40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51" name="Title Placeholder 1"/>
          <p:cNvSpPr>
            <a:spLocks noGrp="1"/>
          </p:cNvSpPr>
          <p:nvPr>
            <p:ph type="title"/>
          </p:nvPr>
        </p:nvSpPr>
        <p:spPr bwMode="auto">
          <a:xfrm>
            <a:off x="457200" y="304800"/>
            <a:ext cx="65532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2052"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0C0954DF-A46A-436D-ACAB-C54C01E072EE}" type="datetime1">
              <a:rPr lang="en-US" smtClean="0"/>
              <a:t>4/3/2026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a:solidFill>
                  <a:prstClr val="black">
                    <a:tint val="75000"/>
                  </a:prstClr>
                </a:solidFill>
                <a:latin typeface="+mn-lt"/>
              </a:defRPr>
            </a:lvl1pPr>
          </a:lstStyle>
          <a:p>
            <a:pPr>
              <a:defRPr/>
            </a:pPr>
            <a:r>
              <a:rPr lang="en-US" dirty="0"/>
              <a:t>Last Updated: 7/31/2024</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20D403C3-47BC-4C7E-BA49-79840169F64A}" type="slidenum">
              <a:rPr lang="en-US" altLang="en-US"/>
              <a:pPr>
                <a:defRPr/>
              </a:pPr>
              <a:t>‹#›</a:t>
            </a:fld>
            <a:endParaRPr lang="en-US" altLang="en-US" dirty="0"/>
          </a:p>
        </p:txBody>
      </p:sp>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543800" y="228600"/>
            <a:ext cx="1402080" cy="693420"/>
          </a:xfrm>
          <a:prstGeom prst="rect">
            <a:avLst/>
          </a:prstGeom>
        </p:spPr>
      </p:pic>
    </p:spTree>
    <p:extLst>
      <p:ext uri="{BB962C8B-B14F-4D97-AF65-F5344CB8AC3E}">
        <p14:creationId xmlns:p14="http://schemas.microsoft.com/office/powerpoint/2010/main" val="170644456"/>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 id="2147483904" r:id="rId12"/>
  </p:sldLayoutIdLst>
  <p:hf hdr="0" ftr="0" dt="0"/>
  <p:txStyles>
    <p:titleStyle>
      <a:lvl1pPr algn="l" rtl="0" eaLnBrk="0" fontAlgn="base" hangingPunct="0">
        <a:lnSpc>
          <a:spcPts val="3600"/>
        </a:lnSpc>
        <a:spcBef>
          <a:spcPct val="0"/>
        </a:spcBef>
        <a:spcAft>
          <a:spcPct val="0"/>
        </a:spcAft>
        <a:defRPr sz="4000" b="1" kern="1200">
          <a:solidFill>
            <a:srgbClr val="002060"/>
          </a:solidFill>
          <a:latin typeface="+mj-lt"/>
          <a:ea typeface="+mj-ea"/>
          <a:cs typeface="+mj-cs"/>
        </a:defRPr>
      </a:lvl1pPr>
      <a:lvl2pPr algn="l" rtl="0" eaLnBrk="0" fontAlgn="base" hangingPunct="0">
        <a:lnSpc>
          <a:spcPts val="3600"/>
        </a:lnSpc>
        <a:spcBef>
          <a:spcPct val="0"/>
        </a:spcBef>
        <a:spcAft>
          <a:spcPct val="0"/>
        </a:spcAft>
        <a:defRPr sz="4000" b="1">
          <a:solidFill>
            <a:srgbClr val="002060"/>
          </a:solidFill>
          <a:latin typeface="Corbel" pitchFamily="34" charset="0"/>
        </a:defRPr>
      </a:lvl2pPr>
      <a:lvl3pPr algn="l" rtl="0" eaLnBrk="0" fontAlgn="base" hangingPunct="0">
        <a:lnSpc>
          <a:spcPts val="3600"/>
        </a:lnSpc>
        <a:spcBef>
          <a:spcPct val="0"/>
        </a:spcBef>
        <a:spcAft>
          <a:spcPct val="0"/>
        </a:spcAft>
        <a:defRPr sz="4000" b="1">
          <a:solidFill>
            <a:srgbClr val="002060"/>
          </a:solidFill>
          <a:latin typeface="Corbel" pitchFamily="34" charset="0"/>
        </a:defRPr>
      </a:lvl3pPr>
      <a:lvl4pPr algn="l" rtl="0" eaLnBrk="0" fontAlgn="base" hangingPunct="0">
        <a:lnSpc>
          <a:spcPts val="3600"/>
        </a:lnSpc>
        <a:spcBef>
          <a:spcPct val="0"/>
        </a:spcBef>
        <a:spcAft>
          <a:spcPct val="0"/>
        </a:spcAft>
        <a:defRPr sz="4000" b="1">
          <a:solidFill>
            <a:srgbClr val="002060"/>
          </a:solidFill>
          <a:latin typeface="Corbel" pitchFamily="34" charset="0"/>
        </a:defRPr>
      </a:lvl4pPr>
      <a:lvl5pPr algn="l" rtl="0" eaLnBrk="0" fontAlgn="base" hangingPunct="0">
        <a:lnSpc>
          <a:spcPts val="3600"/>
        </a:lnSpc>
        <a:spcBef>
          <a:spcPct val="0"/>
        </a:spcBef>
        <a:spcAft>
          <a:spcPct val="0"/>
        </a:spcAft>
        <a:defRPr sz="4000" b="1">
          <a:solidFill>
            <a:srgbClr val="002060"/>
          </a:solidFill>
          <a:latin typeface="Corbel" pitchFamily="34" charset="0"/>
        </a:defRPr>
      </a:lvl5pPr>
      <a:lvl6pPr marL="457200" algn="ctr" rtl="0" fontAlgn="base">
        <a:spcBef>
          <a:spcPct val="0"/>
        </a:spcBef>
        <a:spcAft>
          <a:spcPct val="0"/>
        </a:spcAft>
        <a:defRPr sz="4000">
          <a:solidFill>
            <a:schemeClr val="bg1"/>
          </a:solidFill>
          <a:latin typeface="Calibri" pitchFamily="34" charset="0"/>
        </a:defRPr>
      </a:lvl6pPr>
      <a:lvl7pPr marL="914400" algn="ctr" rtl="0" fontAlgn="base">
        <a:spcBef>
          <a:spcPct val="0"/>
        </a:spcBef>
        <a:spcAft>
          <a:spcPct val="0"/>
        </a:spcAft>
        <a:defRPr sz="4000">
          <a:solidFill>
            <a:schemeClr val="bg1"/>
          </a:solidFill>
          <a:latin typeface="Calibri" pitchFamily="34" charset="0"/>
        </a:defRPr>
      </a:lvl7pPr>
      <a:lvl8pPr marL="1371600" algn="ctr" rtl="0" fontAlgn="base">
        <a:spcBef>
          <a:spcPct val="0"/>
        </a:spcBef>
        <a:spcAft>
          <a:spcPct val="0"/>
        </a:spcAft>
        <a:defRPr sz="4000">
          <a:solidFill>
            <a:schemeClr val="bg1"/>
          </a:solidFill>
          <a:latin typeface="Calibri" pitchFamily="34" charset="0"/>
        </a:defRPr>
      </a:lvl8pPr>
      <a:lvl9pPr marL="1828800" algn="ctr" rtl="0" fontAlgn="base">
        <a:spcBef>
          <a:spcPct val="0"/>
        </a:spcBef>
        <a:spcAft>
          <a:spcPct val="0"/>
        </a:spcAft>
        <a:defRPr sz="4000">
          <a:solidFill>
            <a:schemeClr val="bg1"/>
          </a:solidFill>
          <a:latin typeface="Calibri" pitchFamily="34" charset="0"/>
        </a:defRPr>
      </a:lvl9pPr>
    </p:titleStyle>
    <p:bodyStyle>
      <a:lvl1pPr marL="342900" indent="-342900" algn="l" rtl="0" eaLnBrk="0" fontAlgn="base" hangingPunct="0">
        <a:spcBef>
          <a:spcPct val="20000"/>
        </a:spcBef>
        <a:spcAft>
          <a:spcPct val="0"/>
        </a:spcAft>
        <a:buClr>
          <a:schemeClr val="accent5">
            <a:lumMod val="75000"/>
          </a:schemeClr>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5">
            <a:lumMod val="75000"/>
          </a:schemeClr>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5">
            <a:lumMod val="75000"/>
          </a:schemeClr>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5">
            <a:lumMod val="75000"/>
          </a:schemeClr>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0" y="1219200"/>
            <a:ext cx="9144000" cy="152400"/>
          </a:xfrm>
          <a:prstGeom prst="rect">
            <a:avLst/>
          </a:prstGeom>
          <a:gradFill flip="none" rotWithShape="0">
            <a:gsLst>
              <a:gs pos="0">
                <a:schemeClr val="accent5">
                  <a:lumMod val="75000"/>
                </a:schemeClr>
              </a:gs>
              <a:gs pos="100000">
                <a:schemeClr val="accent5">
                  <a:lumMod val="60000"/>
                  <a:lumOff val="40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51" name="Title Placeholder 1"/>
          <p:cNvSpPr>
            <a:spLocks noGrp="1"/>
          </p:cNvSpPr>
          <p:nvPr>
            <p:ph type="title"/>
          </p:nvPr>
        </p:nvSpPr>
        <p:spPr bwMode="auto">
          <a:xfrm>
            <a:off x="457200" y="304800"/>
            <a:ext cx="65532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2"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1529CDF1-BF60-4DCE-BB56-12F0B9E48E27}" type="datetime1">
              <a:rPr lang="en-US"/>
              <a:pPr>
                <a:defRPr/>
              </a:pPr>
              <a:t>4/3/2026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B543FC28-71BB-4923-9EC4-7D01669BF51C}" type="slidenum">
              <a:rPr lang="en-US" smtClean="0"/>
              <a:pPr>
                <a:defRPr/>
              </a:pPr>
              <a:t>‹#›</a:t>
            </a:fld>
            <a:endParaRPr lang="en-US" dirty="0"/>
          </a:p>
        </p:txBody>
      </p:sp>
      <p:pic>
        <p:nvPicPr>
          <p:cNvPr id="9" name="Picture 8" descr="MassHealth logo"/>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562788" y="228600"/>
            <a:ext cx="1364104" cy="693420"/>
          </a:xfrm>
          <a:prstGeom prst="rect">
            <a:avLst/>
          </a:prstGeom>
        </p:spPr>
      </p:pic>
    </p:spTree>
    <p:extLst>
      <p:ext uri="{BB962C8B-B14F-4D97-AF65-F5344CB8AC3E}">
        <p14:creationId xmlns:p14="http://schemas.microsoft.com/office/powerpoint/2010/main" val="3473111630"/>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Lst>
  <p:hf hdr="0" ftr="0" dt="0"/>
  <p:txStyles>
    <p:titleStyle>
      <a:lvl1pPr algn="l" rtl="0" eaLnBrk="1" fontAlgn="base" hangingPunct="1">
        <a:lnSpc>
          <a:spcPts val="3600"/>
        </a:lnSpc>
        <a:spcBef>
          <a:spcPct val="0"/>
        </a:spcBef>
        <a:spcAft>
          <a:spcPct val="0"/>
        </a:spcAft>
        <a:defRPr sz="3600" b="1" kern="1200">
          <a:solidFill>
            <a:srgbClr val="002060"/>
          </a:solidFill>
          <a:latin typeface="Arial" panose="020B0604020202020204" pitchFamily="34" charset="0"/>
          <a:ea typeface="+mj-ea"/>
          <a:cs typeface="Arial" panose="020B0604020202020204" pitchFamily="34" charset="0"/>
        </a:defRPr>
      </a:lvl1pPr>
      <a:lvl2pPr algn="l" rtl="0" eaLnBrk="1" fontAlgn="base" hangingPunct="1">
        <a:lnSpc>
          <a:spcPts val="3600"/>
        </a:lnSpc>
        <a:spcBef>
          <a:spcPct val="0"/>
        </a:spcBef>
        <a:spcAft>
          <a:spcPct val="0"/>
        </a:spcAft>
        <a:defRPr sz="4000" b="1">
          <a:solidFill>
            <a:srgbClr val="002060"/>
          </a:solidFill>
          <a:latin typeface="Corbel" pitchFamily="34" charset="0"/>
        </a:defRPr>
      </a:lvl2pPr>
      <a:lvl3pPr algn="l" rtl="0" eaLnBrk="1" fontAlgn="base" hangingPunct="1">
        <a:lnSpc>
          <a:spcPts val="3600"/>
        </a:lnSpc>
        <a:spcBef>
          <a:spcPct val="0"/>
        </a:spcBef>
        <a:spcAft>
          <a:spcPct val="0"/>
        </a:spcAft>
        <a:defRPr sz="4000" b="1">
          <a:solidFill>
            <a:srgbClr val="002060"/>
          </a:solidFill>
          <a:latin typeface="Corbel" pitchFamily="34" charset="0"/>
        </a:defRPr>
      </a:lvl3pPr>
      <a:lvl4pPr algn="l" rtl="0" eaLnBrk="1" fontAlgn="base" hangingPunct="1">
        <a:lnSpc>
          <a:spcPts val="3600"/>
        </a:lnSpc>
        <a:spcBef>
          <a:spcPct val="0"/>
        </a:spcBef>
        <a:spcAft>
          <a:spcPct val="0"/>
        </a:spcAft>
        <a:defRPr sz="4000" b="1">
          <a:solidFill>
            <a:srgbClr val="002060"/>
          </a:solidFill>
          <a:latin typeface="Corbel" pitchFamily="34" charset="0"/>
        </a:defRPr>
      </a:lvl4pPr>
      <a:lvl5pPr algn="l" rtl="0" eaLnBrk="1" fontAlgn="base" hangingPunct="1">
        <a:lnSpc>
          <a:spcPts val="3600"/>
        </a:lnSpc>
        <a:spcBef>
          <a:spcPct val="0"/>
        </a:spcBef>
        <a:spcAft>
          <a:spcPct val="0"/>
        </a:spcAft>
        <a:defRPr sz="4000" b="1">
          <a:solidFill>
            <a:srgbClr val="002060"/>
          </a:solidFill>
          <a:latin typeface="Corbel" pitchFamily="34" charset="0"/>
        </a:defRPr>
      </a:lvl5pPr>
      <a:lvl6pPr marL="457200" algn="ctr" rtl="0" eaLnBrk="1" fontAlgn="base" hangingPunct="1">
        <a:spcBef>
          <a:spcPct val="0"/>
        </a:spcBef>
        <a:spcAft>
          <a:spcPct val="0"/>
        </a:spcAft>
        <a:defRPr sz="4000">
          <a:solidFill>
            <a:schemeClr val="bg1"/>
          </a:solidFill>
          <a:latin typeface="Calibri" pitchFamily="34" charset="0"/>
        </a:defRPr>
      </a:lvl6pPr>
      <a:lvl7pPr marL="914400" algn="ctr" rtl="0" eaLnBrk="1" fontAlgn="base" hangingPunct="1">
        <a:spcBef>
          <a:spcPct val="0"/>
        </a:spcBef>
        <a:spcAft>
          <a:spcPct val="0"/>
        </a:spcAft>
        <a:defRPr sz="4000">
          <a:solidFill>
            <a:schemeClr val="bg1"/>
          </a:solidFill>
          <a:latin typeface="Calibri" pitchFamily="34" charset="0"/>
        </a:defRPr>
      </a:lvl7pPr>
      <a:lvl8pPr marL="1371600" algn="ctr" rtl="0" eaLnBrk="1" fontAlgn="base" hangingPunct="1">
        <a:spcBef>
          <a:spcPct val="0"/>
        </a:spcBef>
        <a:spcAft>
          <a:spcPct val="0"/>
        </a:spcAft>
        <a:defRPr sz="4000">
          <a:solidFill>
            <a:schemeClr val="bg1"/>
          </a:solidFill>
          <a:latin typeface="Calibri" pitchFamily="34" charset="0"/>
        </a:defRPr>
      </a:lvl8pPr>
      <a:lvl9pPr marL="1828800" algn="ctr" rtl="0" eaLnBrk="1" fontAlgn="base" hangingPunct="1">
        <a:spcBef>
          <a:spcPct val="0"/>
        </a:spcBef>
        <a:spcAft>
          <a:spcPct val="0"/>
        </a:spcAft>
        <a:defRPr sz="4000">
          <a:solidFill>
            <a:schemeClr val="bg1"/>
          </a:solidFill>
          <a:latin typeface="Calibri" pitchFamily="34" charset="0"/>
        </a:defRPr>
      </a:lvl9pPr>
    </p:titleStyle>
    <p:bodyStyle>
      <a:lvl1pPr marL="342900" indent="-342900" algn="l" rtl="0" eaLnBrk="1" fontAlgn="base" hangingPunct="1">
        <a:spcBef>
          <a:spcPct val="20000"/>
        </a:spcBef>
        <a:spcAft>
          <a:spcPct val="0"/>
        </a:spcAft>
        <a:buClr>
          <a:schemeClr val="accent5">
            <a:lumMod val="75000"/>
          </a:schemeClr>
        </a:buClr>
        <a:buFont typeface="Arial"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Clr>
          <a:schemeClr val="accent5">
            <a:lumMod val="75000"/>
          </a:schemeClr>
        </a:buClr>
        <a:buFont typeface="Arial"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spcBef>
          <a:spcPct val="20000"/>
        </a:spcBef>
        <a:spcAft>
          <a:spcPct val="0"/>
        </a:spcAft>
        <a:buClr>
          <a:schemeClr val="accent5">
            <a:lumMod val="75000"/>
          </a:schemeClr>
        </a:buClr>
        <a:buFont typeface="Arial"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13.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5.xml.rels><?xml version="1.0" encoding="UTF-8" standalone="yes"?>
<Relationships xmlns="http://schemas.openxmlformats.org/package/2006/relationships"><Relationship Id="rId3" Type="http://schemas.openxmlformats.org/officeDocument/2006/relationships/hyperlink" Target="https://www.mass.gov/regulations/130-CMR-450000-administrative-and-billing-regulations" TargetMode="External"/><Relationship Id="rId2" Type="http://schemas.openxmlformats.org/officeDocument/2006/relationships/slideLayout" Target="../slideLayouts/slideLayout73.xml"/><Relationship Id="rId1" Type="http://schemas.openxmlformats.org/officeDocument/2006/relationships/tags" Target="../tags/tag1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3.xml"/><Relationship Id="rId1" Type="http://schemas.openxmlformats.org/officeDocument/2006/relationships/tags" Target="../tags/tag18.xml"/></Relationships>
</file>

<file path=ppt/slides/_rels/slide7.xml.rels><?xml version="1.0" encoding="UTF-8" standalone="yes"?>
<Relationships xmlns="http://schemas.openxmlformats.org/package/2006/relationships"><Relationship Id="rId3" Type="http://schemas.openxmlformats.org/officeDocument/2006/relationships/hyperlink" Target="https://www.mass.gov/lists/job-aids-for-the-provider-online-service-center#referrals-" TargetMode="External"/><Relationship Id="rId2" Type="http://schemas.openxmlformats.org/officeDocument/2006/relationships/slideLayout" Target="../slideLayouts/slideLayout73.xml"/><Relationship Id="rId1" Type="http://schemas.openxmlformats.org/officeDocument/2006/relationships/tags" Target="../tags/tag1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1.xml"/></Relationships>
</file>

<file path=ppt/slides/_rels/slide10.xml.rels><?xml version="1.0" encoding="UTF-8" standalone="yes"?>
<Relationships xmlns="http://schemas.openxmlformats.org/package/2006/relationships"><Relationship Id="rId3" Type="http://schemas.openxmlformats.org/officeDocument/2006/relationships/hyperlink" Target="https://masshealth.ehs.state.ma.us/ProviderSelfService/" TargetMode="External"/><Relationship Id="rId2" Type="http://schemas.openxmlformats.org/officeDocument/2006/relationships/slideLayout" Target="../slideLayouts/slideLayout3.xml"/><Relationship Id="rId1" Type="http://schemas.openxmlformats.org/officeDocument/2006/relationships/tags" Target="../tags/tag2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3.xml"/><Relationship Id="rId1" Type="http://schemas.openxmlformats.org/officeDocument/2006/relationships/tags" Target="../tags/tag2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25.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6.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9.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3.xml"/><Relationship Id="rId1" Type="http://schemas.openxmlformats.org/officeDocument/2006/relationships/tags" Target="../tags/tag31.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3.xml"/><Relationship Id="rId1" Type="http://schemas.openxmlformats.org/officeDocument/2006/relationships/tags" Target="../tags/tag3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3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3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35.xml"/><Relationship Id="rId5" Type="http://schemas.openxmlformats.org/officeDocument/2006/relationships/hyperlink" Target="mailto:functional.coordination@mass.gov" TargetMode="External"/><Relationship Id="rId4" Type="http://schemas.openxmlformats.org/officeDocument/2006/relationships/hyperlink" Target="https://www.mass.gov/doc/rpa-policy-0/download" TargetMode="Externa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36.xml"/><Relationship Id="rId4" Type="http://schemas.openxmlformats.org/officeDocument/2006/relationships/hyperlink" Target="https://www.mass.gov/guides/masshealth-robotics-processing-automation-rpa-policy" TargetMode="Externa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37.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38.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3.xml"/><Relationship Id="rId1" Type="http://schemas.openxmlformats.org/officeDocument/2006/relationships/tags" Target="../tags/tag39.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3.xml"/><Relationship Id="rId1" Type="http://schemas.openxmlformats.org/officeDocument/2006/relationships/tags" Target="../tags/tag40.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3.xml"/><Relationship Id="rId1" Type="http://schemas.openxmlformats.org/officeDocument/2006/relationships/tags" Target="../tags/tag4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4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3.xml"/></Relationships>
</file>

<file path=ppt/slides/_rels/slide32.xml.rels><?xml version="1.0" encoding="UTF-8" standalone="yes"?>
<Relationships xmlns="http://schemas.openxmlformats.org/package/2006/relationships"><Relationship Id="rId3" Type="http://schemas.openxmlformats.org/officeDocument/2006/relationships/hyperlink" Target="https://www.medicaid.gov/federal-policy-guidance/downloads/sho24003.pdf" TargetMode="External"/><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2.xml"/><Relationship Id="rId1" Type="http://schemas.openxmlformats.org/officeDocument/2006/relationships/tags" Target="../tags/tag4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48.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9.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0.xml"/></Relationships>
</file>

<file path=ppt/slides/_rels/slide39.xml.rels><?xml version="1.0" encoding="UTF-8" standalone="yes"?>
<Relationships xmlns="http://schemas.openxmlformats.org/package/2006/relationships"><Relationship Id="rId3" Type="http://schemas.openxmlformats.org/officeDocument/2006/relationships/hyperlink" Target="http://www.mass.gov/masshealth-provider-bulletins" TargetMode="External"/><Relationship Id="rId2" Type="http://schemas.openxmlformats.org/officeDocument/2006/relationships/slideLayout" Target="../slideLayouts/slideLayout4.xml"/><Relationship Id="rId1" Type="http://schemas.openxmlformats.org/officeDocument/2006/relationships/tags" Target="../tags/tag51.xml"/><Relationship Id="rId4" Type="http://schemas.openxmlformats.org/officeDocument/2006/relationships/hyperlink" Target="https://www.mass.gov/forms/email-notifications-for-masshealth-provider-bulletins-and-transmittal-letters" TargetMode="Externa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2.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3.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54.xml"/></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55.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6.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57.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58.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9.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4.xml"/><Relationship Id="rId1" Type="http://schemas.openxmlformats.org/officeDocument/2006/relationships/tags" Target="../tags/tag60.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55.xml"/><Relationship Id="rId1" Type="http://schemas.openxmlformats.org/officeDocument/2006/relationships/tags" Target="../tags/tag61.xml"/></Relationships>
</file>

<file path=ppt/slides/_rels/slide50.xml.rels><?xml version="1.0" encoding="UTF-8" standalone="yes"?>
<Relationships xmlns="http://schemas.openxmlformats.org/package/2006/relationships"><Relationship Id="rId3" Type="http://schemas.openxmlformats.org/officeDocument/2006/relationships/hyperlink" Target="https://masshealth.ehs.state.ma.us/ProviderSelfService/Home/ApplicationRequest/" TargetMode="External"/><Relationship Id="rId2" Type="http://schemas.openxmlformats.org/officeDocument/2006/relationships/slideLayout" Target="../slideLayouts/slideLayout55.xml"/><Relationship Id="rId1" Type="http://schemas.openxmlformats.org/officeDocument/2006/relationships/tags" Target="../tags/tag62.xml"/><Relationship Id="rId4" Type="http://schemas.openxmlformats.org/officeDocument/2006/relationships/hyperlink" Target="https://www.mass.gov/forms/fee-for-service-provider-application-request" TargetMode="Externa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4.xml"/><Relationship Id="rId1" Type="http://schemas.openxmlformats.org/officeDocument/2006/relationships/tags" Target="../tags/tag63.xml"/></Relationships>
</file>

<file path=ppt/slides/_rels/slide52.xml.rels><?xml version="1.0" encoding="UTF-8" standalone="yes"?>
<Relationships xmlns="http://schemas.openxmlformats.org/package/2006/relationships"><Relationship Id="rId8" Type="http://schemas.openxmlformats.org/officeDocument/2006/relationships/hyperlink" Target="https://www.mass.gov/doc/massachusetts-substitute-w-9-form-2/download" TargetMode="External"/><Relationship Id="rId3" Type="http://schemas.openxmlformats.org/officeDocument/2006/relationships/notesSlide" Target="../notesSlides/notesSlide11.xml"/><Relationship Id="rId7" Type="http://schemas.openxmlformats.org/officeDocument/2006/relationships/hyperlink" Target="https://www.mass.gov/doc/provider-enrollment-data-collection-form-and-registration-instructions-posc-dc-pe-1/download" TargetMode="External"/><Relationship Id="rId2" Type="http://schemas.openxmlformats.org/officeDocument/2006/relationships/slideLayout" Target="../slideLayouts/slideLayout61.xml"/><Relationship Id="rId1" Type="http://schemas.openxmlformats.org/officeDocument/2006/relationships/tags" Target="../tags/tag64.xml"/><Relationship Id="rId6" Type="http://schemas.openxmlformats.org/officeDocument/2006/relationships/hyperlink" Target="https://www.mass.gov/doc/federally-required-disclosures-form-for-individual-practitioners-pe-frd-in/download" TargetMode="External"/><Relationship Id="rId11" Type="http://schemas.openxmlformats.org/officeDocument/2006/relationships/hyperlink" Target="https://www.mass.gov/doc/electronic-remittance-advice-enrollmentmodification-form-era-1-2/download" TargetMode="External"/><Relationship Id="rId5" Type="http://schemas.openxmlformats.org/officeDocument/2006/relationships/hyperlink" Target="https://www.mass.gov/doc/masshealth-provider-contract-for-individuals-gen-15-0/download" TargetMode="External"/><Relationship Id="rId10" Type="http://schemas.openxmlformats.org/officeDocument/2006/relationships/hyperlink" Target="https://www.mass.gov/doc/masshealth-trading-partner-agreement/download" TargetMode="External"/><Relationship Id="rId4" Type="http://schemas.openxmlformats.org/officeDocument/2006/relationships/hyperlink" Target="https://www.mass.gov/forms/fee-for-service-provider-application-request" TargetMode="External"/><Relationship Id="rId9" Type="http://schemas.openxmlformats.org/officeDocument/2006/relationships/hyperlink" Target="https://www.mass.gov/doc/electronic-funds-transfer-form/download" TargetMode="Externa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4.xml"/><Relationship Id="rId1" Type="http://schemas.openxmlformats.org/officeDocument/2006/relationships/tags" Target="../tags/tag65.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66.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67.xml"/><Relationship Id="rId4" Type="http://schemas.openxmlformats.org/officeDocument/2006/relationships/image" Target="../media/image22.png"/></Relationships>
</file>

<file path=ppt/slides/_rels/slide56.xml.rels><?xml version="1.0" encoding="UTF-8" standalone="yes"?>
<Relationships xmlns="http://schemas.openxmlformats.org/package/2006/relationships"><Relationship Id="rId3" Type="http://schemas.openxmlformats.org/officeDocument/2006/relationships/hyperlink" Target="https://www.cms.gov/files/document/provider-required-document-list.pdf-0" TargetMode="External"/><Relationship Id="rId2" Type="http://schemas.openxmlformats.org/officeDocument/2006/relationships/slideLayout" Target="../slideLayouts/slideLayout2.xml"/><Relationship Id="rId1" Type="http://schemas.openxmlformats.org/officeDocument/2006/relationships/tags" Target="../tags/tag68.xml"/></Relationships>
</file>

<file path=ppt/slides/_rels/slide57.xml.rels><?xml version="1.0" encoding="UTF-8" standalone="yes"?>
<Relationships xmlns="http://schemas.openxmlformats.org/package/2006/relationships"><Relationship Id="rId3" Type="http://schemas.openxmlformats.org/officeDocument/2006/relationships/hyperlink" Target="https://www.cms.gov/data-research/monitoring-programs/improper-payment-measurement-programs/payment-error-rate-measurement-perm/providers" TargetMode="External"/><Relationship Id="rId2" Type="http://schemas.openxmlformats.org/officeDocument/2006/relationships/slideLayout" Target="../slideLayouts/slideLayout2.xml"/><Relationship Id="rId1" Type="http://schemas.openxmlformats.org/officeDocument/2006/relationships/tags" Target="../tags/tag69.xml"/><Relationship Id="rId5" Type="http://schemas.openxmlformats.org/officeDocument/2006/relationships/hyperlink" Target="https://www.cms.gov/files/document/provider-education-faqs.pdf-0" TargetMode="External"/><Relationship Id="rId4" Type="http://schemas.openxmlformats.org/officeDocument/2006/relationships/hyperlink" Target="https://www.cms.gov/files/document/provider-overview.pdf-0" TargetMode="Externa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0.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1.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72.xml"/><Relationship Id="rId4" Type="http://schemas.openxmlformats.org/officeDocument/2006/relationships/hyperlink" Target="https://www.mass.gov/doc/administrative-and-billing-regulations-for-all-masshealth-providers-0/download#page=71" TargetMode="Externa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73.xml"/><Relationship Id="rId5" Type="http://schemas.openxmlformats.org/officeDocument/2006/relationships/hyperlink" Target="mailto:revalidation@mahealth.net" TargetMode="External"/><Relationship Id="rId4" Type="http://schemas.openxmlformats.org/officeDocument/2006/relationships/hyperlink" Target="https://masshealth.ehs.state.ma.us/ProviderSelfService/Home/ProviderEnrollment" TargetMode="Externa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74.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75.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6.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4.xml"/><Relationship Id="rId1" Type="http://schemas.openxmlformats.org/officeDocument/2006/relationships/tags" Target="../tags/tag77.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8.xml"/></Relationships>
</file>

<file path=ppt/slides/_rels/slide6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79.xml"/><Relationship Id="rId4" Type="http://schemas.openxmlformats.org/officeDocument/2006/relationships/hyperlink" Target="https://www.mass.gov/info-details/change-of-address-provider-requirements"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80.xml"/><Relationship Id="rId4" Type="http://schemas.openxmlformats.org/officeDocument/2006/relationships/hyperlink" Target="https://www.mass.gov/info-details/linking-and-affiliations-for-providers"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81.xml"/><Relationship Id="rId4" Type="http://schemas.openxmlformats.org/officeDocument/2006/relationships/hyperlink" Target="https://www.mass.gov/info-details/revalidation-for-fee-for-service-ffs-providers"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82.xml"/><Relationship Id="rId4" Type="http://schemas.openxmlformats.org/officeDocument/2006/relationships/hyperlink" Target="https://www.mass.gov/lists/job-aids-for-the-provider-online-service-center" TargetMode="Externa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83.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84.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85.xml"/><Relationship Id="rId5" Type="http://schemas.openxmlformats.org/officeDocument/2006/relationships/image" Target="../media/image27.png"/><Relationship Id="rId4" Type="http://schemas.openxmlformats.org/officeDocument/2006/relationships/hyperlink" Target="https://masshealth.inquisiqlms.com/Default.aspx" TargetMode="External"/></Relationships>
</file>

<file path=ppt/slides/_rels/slide74.xml.rels><?xml version="1.0" encoding="UTF-8" standalone="yes"?>
<Relationships xmlns="http://schemas.openxmlformats.org/package/2006/relationships"><Relationship Id="rId3" Type="http://schemas.openxmlformats.org/officeDocument/2006/relationships/hyperlink" Target="https://maximus.zoom.us/webinar/register/WN_moTS6LAMQD6GiKqi8PDNHA" TargetMode="External"/><Relationship Id="rId2" Type="http://schemas.openxmlformats.org/officeDocument/2006/relationships/slideLayout" Target="../slideLayouts/slideLayout2.xml"/><Relationship Id="rId1" Type="http://schemas.openxmlformats.org/officeDocument/2006/relationships/tags" Target="../tags/tag86.xml"/><Relationship Id="rId6" Type="http://schemas.openxmlformats.org/officeDocument/2006/relationships/hyperlink" Target="https://maximus.zoom.us/webinar/register/WN_T24CcCVcSBCqXRk_CZvKHw" TargetMode="External"/><Relationship Id="rId5" Type="http://schemas.openxmlformats.org/officeDocument/2006/relationships/hyperlink" Target="https://maximus.zoom.us/webinar/register/WN_QlsZP4RhT7CyfTwGirj6oA" TargetMode="External"/><Relationship Id="rId4" Type="http://schemas.openxmlformats.org/officeDocument/2006/relationships/hyperlink" Target="https://maximus.zoom.us/webinar/register/WN" TargetMode="Externa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hyperlink" Target="https://www.mass.gov/the-aca-orp-requirements-for-masshealth-providers" TargetMode="External"/><Relationship Id="rId2" Type="http://schemas.openxmlformats.org/officeDocument/2006/relationships/slideLayout" Target="../slideLayouts/slideLayout2.xml"/><Relationship Id="rId1" Type="http://schemas.openxmlformats.org/officeDocument/2006/relationships/tags" Target="../tags/tag87.xml"/><Relationship Id="rId6" Type="http://schemas.openxmlformats.org/officeDocument/2006/relationships/hyperlink" Target="https://www.mass.gov/masshealth-for-providers" TargetMode="External"/><Relationship Id="rId5" Type="http://schemas.openxmlformats.org/officeDocument/2006/relationships/hyperlink" Target="http://www.mass.gov/masshealth-provider-bulletins" TargetMode="External"/><Relationship Id="rId4" Type="http://schemas.openxmlformats.org/officeDocument/2006/relationships/hyperlink" Target="https://www.mass.gov/forms/email-notifications-for-provider-bulletins-and-transmittal-letters" TargetMode="Externa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55920-32B2-A251-DD80-2B202DE84584}"/>
              </a:ext>
            </a:extLst>
          </p:cNvPr>
          <p:cNvSpPr>
            <a:spLocks noGrp="1"/>
          </p:cNvSpPr>
          <p:nvPr>
            <p:ph type="ctrTitle"/>
          </p:nvPr>
        </p:nvSpPr>
        <p:spPr/>
        <p:txBody>
          <a:bodyPr/>
          <a:lstStyle/>
          <a:p>
            <a:r>
              <a:rPr lang="en-US" dirty="0"/>
              <a:t>MassHealth Training Forum Provider Updates</a:t>
            </a:r>
          </a:p>
        </p:txBody>
      </p:sp>
      <p:sp>
        <p:nvSpPr>
          <p:cNvPr id="3" name="Subtitle 2">
            <a:extLst>
              <a:ext uri="{FF2B5EF4-FFF2-40B4-BE49-F238E27FC236}">
                <a16:creationId xmlns:a16="http://schemas.microsoft.com/office/drawing/2014/main" id="{7FF0DA88-6739-092C-8FE6-CB8C9AAAD774}"/>
              </a:ext>
            </a:extLst>
          </p:cNvPr>
          <p:cNvSpPr>
            <a:spLocks noGrp="1"/>
          </p:cNvSpPr>
          <p:nvPr>
            <p:ph type="subTitle" idx="1"/>
          </p:nvPr>
        </p:nvSpPr>
        <p:spPr/>
        <p:txBody>
          <a:bodyPr/>
          <a:lstStyle/>
          <a:p>
            <a:r>
              <a:rPr lang="en-US" dirty="0"/>
              <a:t>April 2025</a:t>
            </a:r>
          </a:p>
        </p:txBody>
      </p:sp>
      <p:sp>
        <p:nvSpPr>
          <p:cNvPr id="5" name="Text Placeholder 4">
            <a:extLst>
              <a:ext uri="{FF2B5EF4-FFF2-40B4-BE49-F238E27FC236}">
                <a16:creationId xmlns:a16="http://schemas.microsoft.com/office/drawing/2014/main" id="{48F27756-6A78-697F-647A-ABF2E0F932EA}"/>
              </a:ext>
            </a:extLst>
          </p:cNvPr>
          <p:cNvSpPr>
            <a:spLocks noGrp="1"/>
          </p:cNvSpPr>
          <p:nvPr>
            <p:ph type="body" sz="quarter" idx="13"/>
          </p:nvPr>
        </p:nvSpPr>
        <p:spPr>
          <a:xfrm>
            <a:off x="3010328" y="4641850"/>
            <a:ext cx="5773310" cy="563563"/>
          </a:xfrm>
        </p:spPr>
        <p:txBody>
          <a:bodyPr/>
          <a:lstStyle/>
          <a:p>
            <a:r>
              <a:rPr kumimoji="0" lang="en-US" sz="2400" b="0" i="0" u="none" strike="noStrike" kern="0" cap="none" spc="0" normalizeH="0" baseline="0" noProof="0" dirty="0">
                <a:ln>
                  <a:noFill/>
                </a:ln>
                <a:solidFill>
                  <a:srgbClr val="002960"/>
                </a:solidFill>
                <a:effectLst/>
                <a:uLnTx/>
                <a:uFillTx/>
                <a:latin typeface="Calibri"/>
                <a:ea typeface="+mj-ea"/>
                <a:cs typeface="+mj-cs"/>
              </a:rPr>
              <a:t>Executive Office of Health &amp; Human Services</a:t>
            </a:r>
          </a:p>
        </p:txBody>
      </p:sp>
      <p:sp>
        <p:nvSpPr>
          <p:cNvPr id="4" name="Slide Number Placeholder 3">
            <a:extLst>
              <a:ext uri="{FF2B5EF4-FFF2-40B4-BE49-F238E27FC236}">
                <a16:creationId xmlns:a16="http://schemas.microsoft.com/office/drawing/2014/main" id="{FB092565-F5FC-D0F1-0162-AB1E3702C20F}"/>
              </a:ext>
            </a:extLst>
          </p:cNvPr>
          <p:cNvSpPr>
            <a:spLocks noGrp="1"/>
          </p:cNvSpPr>
          <p:nvPr>
            <p:ph type="sldNum" sz="quarter" idx="12"/>
          </p:nvPr>
        </p:nvSpPr>
        <p:spPr/>
        <p:txBody>
          <a:bodyPr/>
          <a:lstStyle/>
          <a:p>
            <a:pPr>
              <a:defRPr/>
            </a:pPr>
            <a:fld id="{815A0231-9940-4863-B13E-2164784B5DAF}" type="slidenum">
              <a:rPr lang="en-US" altLang="en-US" smtClean="0"/>
              <a:pPr>
                <a:defRPr/>
              </a:pPr>
              <a:t>1</a:t>
            </a:fld>
            <a:endParaRPr lang="en-US" altLang="en-US" dirty="0"/>
          </a:p>
        </p:txBody>
      </p:sp>
    </p:spTree>
    <p:custDataLst>
      <p:tags r:id="rId1"/>
    </p:custDataLst>
    <p:extLst>
      <p:ext uri="{BB962C8B-B14F-4D97-AF65-F5344CB8AC3E}">
        <p14:creationId xmlns:p14="http://schemas.microsoft.com/office/powerpoint/2010/main" val="3166308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B59F49-EBF2-EBBD-5D32-31D2A15700F0}"/>
              </a:ext>
            </a:extLst>
          </p:cNvPr>
          <p:cNvSpPr>
            <a:spLocks noGrp="1"/>
          </p:cNvSpPr>
          <p:nvPr>
            <p:ph type="title"/>
          </p:nvPr>
        </p:nvSpPr>
        <p:spPr/>
        <p:txBody>
          <a:bodyPr/>
          <a:lstStyle/>
          <a:p>
            <a:r>
              <a:rPr lang="en-US" dirty="0"/>
              <a:t>Agenda (slide 1 of 2)</a:t>
            </a:r>
          </a:p>
        </p:txBody>
      </p:sp>
      <p:sp>
        <p:nvSpPr>
          <p:cNvPr id="2" name="Content Placeholder 1">
            <a:extLst>
              <a:ext uri="{FF2B5EF4-FFF2-40B4-BE49-F238E27FC236}">
                <a16:creationId xmlns:a16="http://schemas.microsoft.com/office/drawing/2014/main" id="{76A274B1-5F5B-8E37-2BB1-3C52CBD0FFAC}"/>
              </a:ext>
            </a:extLst>
          </p:cNvPr>
          <p:cNvSpPr>
            <a:spLocks noGrp="1"/>
          </p:cNvSpPr>
          <p:nvPr>
            <p:ph idx="1"/>
          </p:nvPr>
        </p:nvSpPr>
        <p:spPr>
          <a:xfrm>
            <a:off x="457200" y="1512129"/>
            <a:ext cx="8229600" cy="5041071"/>
          </a:xfrm>
        </p:spPr>
        <p:txBody>
          <a:bodyPr/>
          <a:lstStyle/>
          <a:p>
            <a:pPr marL="342900" marR="0" lvl="0" indent="-342900">
              <a:spcBef>
                <a:spcPts val="0"/>
              </a:spcBef>
              <a:spcAft>
                <a:spcPts val="0"/>
              </a:spcAft>
              <a:buClr>
                <a:srgbClr val="002060"/>
              </a:buClr>
              <a:buFont typeface="+mj-lt"/>
              <a:buAutoNum type="arabicPeriod"/>
            </a:pPr>
            <a:r>
              <a:rPr lang="en-US" sz="1800" b="1" dirty="0">
                <a:effectLst/>
                <a:latin typeface="Calibri" panose="020F0502020204030204" pitchFamily="34" charset="0"/>
                <a:ea typeface="Calibri" panose="020F0502020204030204" pitchFamily="34" charset="0"/>
              </a:rPr>
              <a:t>Welcome and Agenda Overview – </a:t>
            </a:r>
            <a:r>
              <a:rPr lang="en-US" sz="1800" dirty="0">
                <a:effectLst/>
                <a:latin typeface="Calibri" panose="020F0502020204030204" pitchFamily="34" charset="0"/>
                <a:ea typeface="Calibri" panose="020F0502020204030204" pitchFamily="34" charset="0"/>
              </a:rPr>
              <a:t>Nestor Rivera, Sr. Provider Relations Specialist, MassHealth Business Support Services </a:t>
            </a:r>
          </a:p>
          <a:p>
            <a:pPr marL="342900" marR="0" lvl="0" indent="-342900">
              <a:spcBef>
                <a:spcPts val="0"/>
              </a:spcBef>
              <a:spcAft>
                <a:spcPts val="0"/>
              </a:spcAft>
              <a:buClr>
                <a:srgbClr val="002060"/>
              </a:buClr>
              <a:buFont typeface="+mj-lt"/>
              <a:buAutoNum type="arabicPeriod"/>
            </a:pPr>
            <a:r>
              <a:rPr lang="en-US" sz="1800" b="1" dirty="0">
                <a:effectLst/>
                <a:latin typeface="Calibri" panose="020F0502020204030204" pitchFamily="34" charset="0"/>
                <a:ea typeface="Calibri" panose="020F0502020204030204" pitchFamily="34" charset="0"/>
              </a:rPr>
              <a:t>Reinstatement of PCC/PACO Referral Requirements</a:t>
            </a:r>
            <a:r>
              <a:rPr lang="en-US" sz="1800" dirty="0">
                <a:effectLst/>
                <a:latin typeface="Calibri" panose="020F0502020204030204" pitchFamily="34" charset="0"/>
                <a:ea typeface="Calibri" panose="020F0502020204030204" pitchFamily="34" charset="0"/>
              </a:rPr>
              <a:t> – Nestor Rivera, Sr. Provider Relations Specialist, MassHealth Business Support Services </a:t>
            </a:r>
          </a:p>
          <a:p>
            <a:pPr marL="342900" marR="0" lvl="0" indent="-342900">
              <a:spcBef>
                <a:spcPts val="0"/>
              </a:spcBef>
              <a:spcAft>
                <a:spcPts val="0"/>
              </a:spcAft>
              <a:buClr>
                <a:srgbClr val="002060"/>
              </a:buClr>
              <a:buFont typeface="+mj-lt"/>
              <a:buAutoNum type="arabicPeriod"/>
            </a:pPr>
            <a:r>
              <a:rPr lang="en-US" sz="1800" b="1" dirty="0">
                <a:effectLst/>
                <a:latin typeface="Calibri" panose="020F0502020204030204" pitchFamily="34" charset="0"/>
                <a:ea typeface="Calibri" panose="020F0502020204030204" pitchFamily="34" charset="0"/>
              </a:rPr>
              <a:t>New Self-Service Tool for Secure Document Upload – </a:t>
            </a:r>
            <a:r>
              <a:rPr lang="en-US" sz="1800" dirty="0">
                <a:effectLst/>
                <a:latin typeface="Calibri" panose="020F0502020204030204" pitchFamily="34" charset="0"/>
                <a:ea typeface="Calibri" panose="020F0502020204030204" pitchFamily="34" charset="0"/>
              </a:rPr>
              <a:t>Nestor Rivera, Sr. Provider Relations Specialist, MassHealth Business Support Services </a:t>
            </a:r>
          </a:p>
          <a:p>
            <a:pPr marL="342900" marR="0" lvl="0" indent="-342900">
              <a:spcBef>
                <a:spcPts val="0"/>
              </a:spcBef>
              <a:spcAft>
                <a:spcPts val="0"/>
              </a:spcAft>
              <a:buClr>
                <a:srgbClr val="002060"/>
              </a:buClr>
              <a:buFont typeface="+mj-lt"/>
              <a:buAutoNum type="arabicPeriod"/>
            </a:pPr>
            <a:r>
              <a:rPr lang="en-US" sz="1800" b="1" dirty="0">
                <a:effectLst/>
                <a:latin typeface="Calibri" panose="020F0502020204030204" pitchFamily="34" charset="0"/>
                <a:ea typeface="Calibri" panose="020F0502020204030204" pitchFamily="34" charset="0"/>
              </a:rPr>
              <a:t>MMIS, Virtual Gateway (VG) &amp; Provider Online Service Center (POSC) Updates – </a:t>
            </a:r>
            <a:r>
              <a:rPr lang="en-US" sz="1800" dirty="0">
                <a:effectLst/>
                <a:latin typeface="Calibri" panose="020F0502020204030204" pitchFamily="34" charset="0"/>
                <a:ea typeface="Calibri" panose="020F0502020204030204" pitchFamily="34" charset="0"/>
              </a:rPr>
              <a:t>Nestor Rivera, Sr. Provider Relations Specialist, MassHealth Business Support Services </a:t>
            </a:r>
          </a:p>
          <a:p>
            <a:pPr marL="342900" marR="0" lvl="0" indent="-342900">
              <a:spcBef>
                <a:spcPts val="0"/>
              </a:spcBef>
              <a:spcAft>
                <a:spcPts val="0"/>
              </a:spcAft>
              <a:buClr>
                <a:srgbClr val="002060"/>
              </a:buClr>
              <a:buFont typeface="+mj-lt"/>
              <a:buAutoNum type="arabicPeriod"/>
            </a:pPr>
            <a:r>
              <a:rPr lang="en-US" sz="1800" b="1" dirty="0">
                <a:effectLst/>
                <a:latin typeface="Calibri" panose="020F0502020204030204" pitchFamily="34" charset="0"/>
                <a:ea typeface="Calibri" panose="020F0502020204030204" pitchFamily="34" charset="0"/>
              </a:rPr>
              <a:t>Provider Directory Initiative – </a:t>
            </a:r>
            <a:r>
              <a:rPr lang="en-US" sz="1800" dirty="0">
                <a:effectLst/>
                <a:latin typeface="Calibri" panose="020F0502020204030204" pitchFamily="34" charset="0"/>
                <a:ea typeface="Calibri" panose="020F0502020204030204" pitchFamily="34" charset="0"/>
              </a:rPr>
              <a:t>Nestor Rivera, Sr. Provider Relations Specialist, MassHealth Business Support Services </a:t>
            </a:r>
          </a:p>
          <a:p>
            <a:pPr marL="342900" marR="0" lvl="0" indent="-342900">
              <a:spcBef>
                <a:spcPts val="0"/>
              </a:spcBef>
              <a:spcAft>
                <a:spcPts val="0"/>
              </a:spcAft>
              <a:buClr>
                <a:srgbClr val="002060"/>
              </a:buClr>
              <a:buFont typeface="+mj-lt"/>
              <a:buAutoNum type="arabicPeriod"/>
            </a:pPr>
            <a:r>
              <a:rPr lang="en-US" sz="1800" b="1" dirty="0">
                <a:effectLst/>
                <a:latin typeface="Calibri" panose="020F0502020204030204" pitchFamily="34" charset="0"/>
                <a:ea typeface="Calibri" panose="020F0502020204030204" pitchFamily="34" charset="0"/>
              </a:rPr>
              <a:t>Long-Term Services and Supports Provider Directory – </a:t>
            </a:r>
            <a:r>
              <a:rPr lang="en-US" sz="1800" dirty="0">
                <a:effectLst/>
                <a:latin typeface="Calibri" panose="020F0502020204030204" pitchFamily="34" charset="0"/>
                <a:ea typeface="Calibri" panose="020F0502020204030204" pitchFamily="34" charset="0"/>
              </a:rPr>
              <a:t>Sarah Westring, Sr. Provider Enrollment Specialist, MA LTSS Provider Enrollment and Services | Optum State Government Solutions </a:t>
            </a:r>
          </a:p>
          <a:p>
            <a:pPr>
              <a:spcBef>
                <a:spcPts val="0"/>
              </a:spcBef>
              <a:spcAft>
                <a:spcPts val="0"/>
              </a:spcAft>
              <a:buClr>
                <a:srgbClr val="002060"/>
              </a:buClr>
              <a:buFont typeface="+mj-lt"/>
              <a:buAutoNum type="arabicPeriod"/>
            </a:pPr>
            <a:r>
              <a:rPr lang="en-US" sz="1800" b="1" dirty="0">
                <a:effectLst/>
                <a:latin typeface="Calibri" panose="020F0502020204030204" pitchFamily="34" charset="0"/>
                <a:ea typeface="Calibri" panose="020F0502020204030204" pitchFamily="34" charset="0"/>
              </a:rPr>
              <a:t>Behavioral Health Expansion – </a:t>
            </a:r>
            <a:r>
              <a:rPr lang="en-US" sz="1800" dirty="0">
                <a:effectLst/>
                <a:latin typeface="Calibri" panose="020F0502020204030204" pitchFamily="34" charset="0"/>
                <a:ea typeface="Calibri" panose="020F0502020204030204" pitchFamily="34" charset="0"/>
              </a:rPr>
              <a:t>Michael Gilleran, Sr. Provider Relations Specialist, MassHealth Business Support Services</a:t>
            </a:r>
          </a:p>
          <a:p>
            <a:pPr>
              <a:spcBef>
                <a:spcPts val="0"/>
              </a:spcBef>
              <a:spcAft>
                <a:spcPts val="0"/>
              </a:spcAft>
              <a:buClr>
                <a:srgbClr val="002060"/>
              </a:buClr>
              <a:buFont typeface="+mj-lt"/>
              <a:buAutoNum type="arabicPeriod"/>
            </a:pPr>
            <a:r>
              <a:rPr lang="en-US" sz="1800" b="1" dirty="0">
                <a:latin typeface="Calibri" panose="020F0502020204030204" pitchFamily="34" charset="0"/>
                <a:ea typeface="Calibri" panose="020F0502020204030204" pitchFamily="34" charset="0"/>
              </a:rPr>
              <a:t>Payment Error Rate Measurement (PERM) RY 26 –</a:t>
            </a:r>
            <a:r>
              <a:rPr lang="en-US" sz="1800" dirty="0">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Michael Gilleran, Sr. Provider Relations Specialist, MassHealth Business Support Services</a:t>
            </a:r>
          </a:p>
        </p:txBody>
      </p:sp>
      <p:sp>
        <p:nvSpPr>
          <p:cNvPr id="3" name="Slide Number Placeholder 2">
            <a:extLst>
              <a:ext uri="{FF2B5EF4-FFF2-40B4-BE49-F238E27FC236}">
                <a16:creationId xmlns:a16="http://schemas.microsoft.com/office/drawing/2014/main" id="{22C55E51-4045-1679-5D40-DD9C09AE7D76}"/>
              </a:ext>
              <a:ext uri="{C183D7F6-B498-43B3-948B-1728B52AA6E4}">
                <adec:decorative xmlns:adec="http://schemas.microsoft.com/office/drawing/2017/decorative" val="1"/>
              </a:ext>
            </a:extLst>
          </p:cNvPr>
          <p:cNvSpPr>
            <a:spLocks noGrp="1"/>
          </p:cNvSpPr>
          <p:nvPr>
            <p:ph type="sldNum" sz="quarter" idx="12"/>
          </p:nvPr>
        </p:nvSpPr>
        <p:spPr/>
        <p:txBody>
          <a:bodyPr/>
          <a:lstStyle/>
          <a:p>
            <a:pPr>
              <a:defRPr/>
            </a:pPr>
            <a:fld id="{C3302BC5-986D-42D8-BF2F-B9D0692D83AF}" type="slidenum">
              <a:rPr lang="en-US" smtClean="0"/>
              <a:pPr>
                <a:defRPr/>
              </a:pPr>
              <a:t>2</a:t>
            </a:fld>
            <a:endParaRPr lang="en-US" dirty="0"/>
          </a:p>
        </p:txBody>
      </p:sp>
    </p:spTree>
    <p:custDataLst>
      <p:tags r:id="rId1"/>
    </p:custDataLst>
    <p:extLst>
      <p:ext uri="{BB962C8B-B14F-4D97-AF65-F5344CB8AC3E}">
        <p14:creationId xmlns:p14="http://schemas.microsoft.com/office/powerpoint/2010/main" val="1555292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91FEC-24E6-B46A-9E83-9E0CC33C114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0F1E184-266F-4B25-F566-C6DC42D8BF78}"/>
              </a:ext>
            </a:extLst>
          </p:cNvPr>
          <p:cNvSpPr>
            <a:spLocks noGrp="1"/>
          </p:cNvSpPr>
          <p:nvPr>
            <p:ph type="title"/>
          </p:nvPr>
        </p:nvSpPr>
        <p:spPr/>
        <p:txBody>
          <a:bodyPr/>
          <a:lstStyle/>
          <a:p>
            <a:r>
              <a:rPr lang="en-US" dirty="0"/>
              <a:t>Agenda (slide 2 of 2)</a:t>
            </a:r>
          </a:p>
        </p:txBody>
      </p:sp>
      <p:sp>
        <p:nvSpPr>
          <p:cNvPr id="2" name="Content Placeholder 1">
            <a:extLst>
              <a:ext uri="{FF2B5EF4-FFF2-40B4-BE49-F238E27FC236}">
                <a16:creationId xmlns:a16="http://schemas.microsoft.com/office/drawing/2014/main" id="{4D478AD6-2AC1-4FD7-A492-3E40E6FB8176}"/>
              </a:ext>
            </a:extLst>
          </p:cNvPr>
          <p:cNvSpPr>
            <a:spLocks noGrp="1"/>
          </p:cNvSpPr>
          <p:nvPr>
            <p:ph idx="1"/>
          </p:nvPr>
        </p:nvSpPr>
        <p:spPr>
          <a:xfrm>
            <a:off x="457200" y="1512129"/>
            <a:ext cx="8229600" cy="5041071"/>
          </a:xfrm>
        </p:spPr>
        <p:txBody>
          <a:bodyPr/>
          <a:lstStyle/>
          <a:p>
            <a:pPr>
              <a:spcBef>
                <a:spcPts val="0"/>
              </a:spcBef>
              <a:spcAft>
                <a:spcPts val="0"/>
              </a:spcAft>
              <a:buClr>
                <a:srgbClr val="002060"/>
              </a:buClr>
              <a:buFont typeface="+mj-lt"/>
              <a:buAutoNum type="arabicPeriod" startAt="9"/>
            </a:pPr>
            <a:r>
              <a:rPr lang="en-US" sz="1800" b="1" dirty="0">
                <a:effectLst/>
                <a:latin typeface="Calibri" panose="020F0502020204030204" pitchFamily="34" charset="0"/>
                <a:ea typeface="Calibri" panose="020F0502020204030204" pitchFamily="34" charset="0"/>
              </a:rPr>
              <a:t>Provider Revalidation Update – </a:t>
            </a:r>
            <a:r>
              <a:rPr lang="en-US" sz="1800" dirty="0">
                <a:effectLst/>
                <a:latin typeface="Calibri" panose="020F0502020204030204" pitchFamily="34" charset="0"/>
                <a:ea typeface="Calibri" panose="020F0502020204030204" pitchFamily="34" charset="0"/>
              </a:rPr>
              <a:t>Michael Gilleran, Sr. Provider Relations Specialist, MassHealth Business Support Services</a:t>
            </a:r>
          </a:p>
          <a:p>
            <a:pPr>
              <a:spcBef>
                <a:spcPts val="0"/>
              </a:spcBef>
              <a:spcAft>
                <a:spcPts val="0"/>
              </a:spcAft>
              <a:buClr>
                <a:srgbClr val="002060"/>
              </a:buClr>
              <a:buFont typeface="+mj-lt"/>
              <a:buAutoNum type="arabicPeriod" startAt="9"/>
            </a:pPr>
            <a:r>
              <a:rPr lang="en-US" sz="1800" b="1" dirty="0">
                <a:effectLst/>
                <a:latin typeface="Calibri" panose="020F0502020204030204" pitchFamily="34" charset="0"/>
                <a:ea typeface="Calibri" panose="020F0502020204030204" pitchFamily="34" charset="0"/>
              </a:rPr>
              <a:t>Mass.gov Updates – </a:t>
            </a:r>
            <a:r>
              <a:rPr lang="en-US" sz="1800" dirty="0">
                <a:effectLst/>
                <a:latin typeface="Calibri" panose="020F0502020204030204" pitchFamily="34" charset="0"/>
                <a:ea typeface="Calibri" panose="020F0502020204030204" pitchFamily="34" charset="0"/>
              </a:rPr>
              <a:t>Michelle Croy, Sr. Provider Relations Specialist, MassHealth Business Support Services</a:t>
            </a:r>
          </a:p>
          <a:p>
            <a:pPr marL="342900" marR="0" lvl="0" indent="-342900">
              <a:spcBef>
                <a:spcPts val="0"/>
              </a:spcBef>
              <a:spcAft>
                <a:spcPts val="0"/>
              </a:spcAft>
              <a:buClr>
                <a:srgbClr val="002060"/>
              </a:buClr>
              <a:buFont typeface="+mj-lt"/>
              <a:buAutoNum type="arabicPeriod" startAt="9"/>
            </a:pPr>
            <a:r>
              <a:rPr lang="en-US" sz="1800" b="1" dirty="0">
                <a:effectLst/>
                <a:latin typeface="Calibri" panose="020F0502020204030204" pitchFamily="34" charset="0"/>
                <a:ea typeface="Calibri" panose="020F0502020204030204" pitchFamily="34" charset="0"/>
              </a:rPr>
              <a:t>MassHealth Updates –</a:t>
            </a:r>
            <a:r>
              <a:rPr lang="en-US" sz="1800" dirty="0">
                <a:effectLst/>
                <a:latin typeface="Calibri" panose="020F0502020204030204" pitchFamily="34" charset="0"/>
                <a:ea typeface="Calibri" panose="020F0502020204030204" pitchFamily="34" charset="0"/>
              </a:rPr>
              <a:t> Michelle Croy, Sr. Provider Relations Specialist, MassHealth Business Support Services</a:t>
            </a:r>
          </a:p>
          <a:p>
            <a:pPr lvl="1" indent="-342900">
              <a:spcBef>
                <a:spcPts val="0"/>
              </a:spcBef>
              <a:spcAft>
                <a:spcPts val="0"/>
              </a:spcAft>
              <a:buClr>
                <a:srgbClr val="002060"/>
              </a:buClr>
              <a:buFont typeface="Symbol" panose="05050102010706020507" pitchFamily="18" charset="2"/>
              <a:buChar char=""/>
            </a:pPr>
            <a:r>
              <a:rPr lang="en-US" sz="1800" b="1" dirty="0">
                <a:effectLst/>
                <a:latin typeface="Calibri" panose="020F0502020204030204" pitchFamily="34" charset="0"/>
                <a:ea typeface="Calibri" panose="020F0502020204030204" pitchFamily="34" charset="0"/>
              </a:rPr>
              <a:t>New Provider Office Hours</a:t>
            </a:r>
            <a:endParaRPr lang="en-US" sz="1800" dirty="0">
              <a:effectLst/>
              <a:latin typeface="Calibri" panose="020F0502020204030204" pitchFamily="34" charset="0"/>
              <a:ea typeface="Calibri" panose="020F0502020204030204" pitchFamily="34" charset="0"/>
            </a:endParaRPr>
          </a:p>
          <a:p>
            <a:pPr lvl="1" indent="-342900">
              <a:spcBef>
                <a:spcPts val="0"/>
              </a:spcBef>
              <a:spcAft>
                <a:spcPts val="0"/>
              </a:spcAft>
              <a:buClr>
                <a:srgbClr val="002060"/>
              </a:buClr>
              <a:buFont typeface="Symbol" panose="05050102010706020507" pitchFamily="18" charset="2"/>
              <a:buChar char=""/>
            </a:pPr>
            <a:r>
              <a:rPr lang="en-US" sz="1800" b="1" dirty="0">
                <a:effectLst/>
                <a:latin typeface="Calibri" panose="020F0502020204030204" pitchFamily="34" charset="0"/>
                <a:ea typeface="Calibri" panose="020F0502020204030204" pitchFamily="34" charset="0"/>
              </a:rPr>
              <a:t>Training Opportunities </a:t>
            </a:r>
          </a:p>
        </p:txBody>
      </p:sp>
      <p:sp>
        <p:nvSpPr>
          <p:cNvPr id="3" name="Slide Number Placeholder 2">
            <a:extLst>
              <a:ext uri="{FF2B5EF4-FFF2-40B4-BE49-F238E27FC236}">
                <a16:creationId xmlns:a16="http://schemas.microsoft.com/office/drawing/2014/main" id="{F78A396B-89AE-5D45-0455-64DA03EFD75E}"/>
              </a:ext>
              <a:ext uri="{C183D7F6-B498-43B3-948B-1728B52AA6E4}">
                <adec:decorative xmlns:adec="http://schemas.microsoft.com/office/drawing/2017/decorative" val="1"/>
              </a:ext>
            </a:extLst>
          </p:cNvPr>
          <p:cNvSpPr>
            <a:spLocks noGrp="1"/>
          </p:cNvSpPr>
          <p:nvPr>
            <p:ph type="sldNum" sz="quarter" idx="12"/>
          </p:nvPr>
        </p:nvSpPr>
        <p:spPr/>
        <p:txBody>
          <a:bodyPr/>
          <a:lstStyle/>
          <a:p>
            <a:pPr>
              <a:defRPr/>
            </a:pPr>
            <a:fld id="{C3302BC5-986D-42D8-BF2F-B9D0692D83AF}" type="slidenum">
              <a:rPr lang="en-US" smtClean="0"/>
              <a:pPr>
                <a:defRPr/>
              </a:pPr>
              <a:t>3</a:t>
            </a:fld>
            <a:endParaRPr lang="en-US" dirty="0"/>
          </a:p>
        </p:txBody>
      </p:sp>
    </p:spTree>
    <p:custDataLst>
      <p:tags r:id="rId1"/>
    </p:custDataLst>
    <p:extLst>
      <p:ext uri="{BB962C8B-B14F-4D97-AF65-F5344CB8AC3E}">
        <p14:creationId xmlns:p14="http://schemas.microsoft.com/office/powerpoint/2010/main" val="1862815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157631" y="2071044"/>
            <a:ext cx="6828738" cy="37856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base" latinLnBrk="0" hangingPunct="1">
              <a:lnSpc>
                <a:spcPct val="100000"/>
              </a:lnSpc>
              <a:spcBef>
                <a:spcPts val="0"/>
              </a:spcBef>
              <a:spcAft>
                <a:spcPts val="0"/>
              </a:spcAft>
              <a:buClr>
                <a:srgbClr val="002060"/>
              </a:buClr>
              <a:buSzTx/>
              <a:buFontTx/>
              <a:buNone/>
              <a:tabLst/>
              <a:defRPr/>
            </a:pPr>
            <a:r>
              <a:rPr kumimoji="0" lang="en-US" sz="3200" b="1" i="0" u="none" strike="noStrike" kern="1200" cap="none" spc="0" normalizeH="0" baseline="0" noProof="0" dirty="0">
                <a:ln>
                  <a:noFill/>
                </a:ln>
                <a:solidFill>
                  <a:srgbClr val="002D5B"/>
                </a:solidFill>
                <a:effectLst/>
                <a:uLnTx/>
                <a:uFillTx/>
                <a:latin typeface="+mj-lt"/>
                <a:ea typeface="Calibri" panose="020F0502020204030204" pitchFamily="34" charset="0"/>
                <a:cs typeface="Calibri" panose="020F0502020204030204" pitchFamily="34" charset="0"/>
              </a:rPr>
              <a:t>Reinstatement of Primary Care Clinician Plan / Primary Care ACO Referral Requirements</a:t>
            </a:r>
            <a:endParaRPr kumimoji="0" lang="en-US" sz="3200" b="1" i="0" u="none" strike="noStrike" kern="1200" cap="none" spc="0" normalizeH="0" baseline="0" noProof="0" dirty="0">
              <a:ln>
                <a:noFill/>
              </a:ln>
              <a:solidFill>
                <a:srgbClr val="002060"/>
              </a:solidFill>
              <a:effectLst/>
              <a:uLnTx/>
              <a:uFillTx/>
              <a:latin typeface="+mj-lt"/>
              <a:ea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rgbClr val="002060"/>
              </a:buClr>
              <a:buSzTx/>
              <a:buFontTx/>
              <a:buNone/>
              <a:tabLst/>
              <a:defRPr/>
            </a:pPr>
            <a:endParaRPr kumimoji="0" lang="en-US" sz="2800" b="0" i="0" u="none" strike="noStrike" kern="1200" cap="none" spc="0" normalizeH="0" baseline="0" noProof="0" dirty="0">
              <a:ln>
                <a:noFill/>
              </a:ln>
              <a:solidFill>
                <a:srgbClr val="002060"/>
              </a:solidFill>
              <a:effectLst/>
              <a:uLnTx/>
              <a:uFillTx/>
              <a:latin typeface="+mj-lt"/>
              <a:ea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rgbClr val="002060"/>
              </a:buClr>
              <a:buSzTx/>
              <a:buFontTx/>
              <a:buNone/>
              <a:tabLst/>
              <a:defRPr/>
            </a:pPr>
            <a:r>
              <a:rPr kumimoji="0" lang="en-US" sz="2800" b="0" i="0" u="none" strike="noStrike" kern="1200" cap="none" spc="0" normalizeH="0" baseline="0" noProof="0" dirty="0">
                <a:ln>
                  <a:noFill/>
                </a:ln>
                <a:solidFill>
                  <a:srgbClr val="002060"/>
                </a:solidFill>
                <a:effectLst/>
                <a:uLnTx/>
                <a:uFillTx/>
                <a:latin typeface="+mj-lt"/>
                <a:ea typeface="Calibri" panose="020F0502020204030204" pitchFamily="34" charset="0"/>
                <a:cs typeface="Calibri" panose="020F0502020204030204" pitchFamily="34" charset="0"/>
              </a:rPr>
              <a:t>Nestor Rivera, Sr. Provider Relations Specialist, MassHealth Business Support Services</a:t>
            </a:r>
            <a:endParaRPr kumimoji="0" lang="en-US" sz="2400" b="1" i="0" u="none" strike="noStrike" kern="1200" cap="none" spc="0" normalizeH="0" baseline="0" noProof="0" dirty="0">
              <a:ln>
                <a:noFill/>
              </a:ln>
              <a:solidFill>
                <a:srgbClr val="002060"/>
              </a:solidFill>
              <a:effectLst/>
              <a:uLnTx/>
              <a:uFillTx/>
              <a:latin typeface="+mj-lt"/>
              <a:ea typeface="Calibri" panose="020F0502020204030204" pitchFamily="34" charset="0"/>
              <a:cs typeface="Arial" charset="0"/>
            </a:endParaRPr>
          </a:p>
          <a:p>
            <a:pPr marL="0" marR="0" lvl="0" indent="0" algn="ctr" defTabSz="914400" rtl="0" eaLnBrk="1" fontAlgn="base" latinLnBrk="0" hangingPunct="1">
              <a:lnSpc>
                <a:spcPct val="100000"/>
              </a:lnSpc>
              <a:spcBef>
                <a:spcPts val="0"/>
              </a:spcBef>
              <a:spcAft>
                <a:spcPts val="0"/>
              </a:spcAft>
              <a:buClr>
                <a:srgbClr val="002060"/>
              </a:buClr>
              <a:buSzTx/>
              <a:buFontTx/>
              <a:buNone/>
              <a:tabLst/>
              <a:defRPr/>
            </a:pPr>
            <a:endParaRPr kumimoji="0" lang="en-US" sz="3200" b="1" i="0" u="none" strike="noStrike" kern="1200" cap="none" spc="0" normalizeH="0" baseline="0" noProof="0" dirty="0">
              <a:ln>
                <a:noFill/>
              </a:ln>
              <a:solidFill>
                <a:srgbClr val="002060"/>
              </a:solidFill>
              <a:effectLst/>
              <a:uLnTx/>
              <a:uFillTx/>
              <a:latin typeface="+mj-lt"/>
              <a:ea typeface="Calibri" panose="020F0502020204030204" pitchFamily="34" charset="0"/>
              <a:cs typeface="Arial" charset="0"/>
            </a:endParaRPr>
          </a:p>
        </p:txBody>
      </p:sp>
      <p:sp>
        <p:nvSpPr>
          <p:cNvPr id="2" name="Slide Number Placeholder 1">
            <a:extLst>
              <a:ext uri="{FF2B5EF4-FFF2-40B4-BE49-F238E27FC236}">
                <a16:creationId xmlns:a16="http://schemas.microsoft.com/office/drawing/2014/main" id="{5ADB0D4E-5D09-48EB-B629-63BD3EFA1B85}"/>
              </a:ext>
              <a:ext uri="{C183D7F6-B498-43B3-948B-1728B52AA6E4}">
                <adec:decorative xmlns:adec="http://schemas.microsoft.com/office/drawing/2017/decorative" val="1"/>
              </a:ext>
            </a:extLst>
          </p:cNvPr>
          <p:cNvSpPr>
            <a:spLocks noGrp="1"/>
          </p:cNvSpPr>
          <p:nvPr>
            <p:ph type="sldNum" sz="quarter" idx="12"/>
          </p:nvPr>
        </p:nvSpPr>
        <p:spPr/>
        <p:txBody>
          <a:bodyPr/>
          <a:lstStyle/>
          <a:p>
            <a:pPr fontAlgn="base">
              <a:spcBef>
                <a:spcPct val="0"/>
              </a:spcBef>
              <a:spcAft>
                <a:spcPct val="0"/>
              </a:spcAft>
              <a:defRPr/>
            </a:pPr>
            <a:fld id="{2DD6E3BA-0B8E-4F8A-8CD8-F939A68D284F}" type="slidenum">
              <a:rPr lang="en-US" altLang="en-US">
                <a:latin typeface="Calibri" pitchFamily="34" charset="0"/>
              </a:rPr>
              <a:pPr fontAlgn="base">
                <a:spcBef>
                  <a:spcPct val="0"/>
                </a:spcBef>
                <a:spcAft>
                  <a:spcPct val="0"/>
                </a:spcAft>
                <a:defRPr/>
              </a:pPr>
              <a:t>4</a:t>
            </a:fld>
            <a:endParaRPr lang="en-US" altLang="en-US" dirty="0">
              <a:latin typeface="Calibri" pitchFamily="34" charset="0"/>
            </a:endParaRPr>
          </a:p>
        </p:txBody>
      </p:sp>
    </p:spTree>
    <p:custDataLst>
      <p:tags r:id="rId1"/>
    </p:custDataLst>
    <p:extLst>
      <p:ext uri="{BB962C8B-B14F-4D97-AF65-F5344CB8AC3E}">
        <p14:creationId xmlns:p14="http://schemas.microsoft.com/office/powerpoint/2010/main" val="3696019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ABF0F7-FC69-4128-8663-6891DB034CEF}"/>
              </a:ext>
            </a:extLst>
          </p:cNvPr>
          <p:cNvSpPr>
            <a:spLocks noGrp="1"/>
          </p:cNvSpPr>
          <p:nvPr>
            <p:ph type="title"/>
          </p:nvPr>
        </p:nvSpPr>
        <p:spPr/>
        <p:txBody>
          <a:bodyPr/>
          <a:lstStyle/>
          <a:p>
            <a:r>
              <a:rPr lang="en-US" dirty="0"/>
              <a:t>Primary Care Clinician and Primary Care ACO Referrals</a:t>
            </a:r>
          </a:p>
        </p:txBody>
      </p:sp>
      <p:sp>
        <p:nvSpPr>
          <p:cNvPr id="7" name="Content Placeholder 6">
            <a:extLst>
              <a:ext uri="{FF2B5EF4-FFF2-40B4-BE49-F238E27FC236}">
                <a16:creationId xmlns:a16="http://schemas.microsoft.com/office/drawing/2014/main" id="{F58B265F-BF96-4C86-8474-8D0D3CBD2F7E}"/>
              </a:ext>
            </a:extLst>
          </p:cNvPr>
          <p:cNvSpPr>
            <a:spLocks noGrp="1"/>
          </p:cNvSpPr>
          <p:nvPr>
            <p:ph idx="1"/>
          </p:nvPr>
        </p:nvSpPr>
        <p:spPr>
          <a:xfrm>
            <a:off x="457200" y="1453896"/>
            <a:ext cx="8229600" cy="5267579"/>
          </a:xfrm>
        </p:spPr>
        <p:txBody>
          <a:bodyPr/>
          <a:lstStyle/>
          <a:p>
            <a:pPr>
              <a:spcAft>
                <a:spcPts val="600"/>
              </a:spcAft>
            </a:pPr>
            <a:r>
              <a:rPr lang="en-US" sz="1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March 20, 2020, as part of MassHealth’s COVID response, the Executive Office of Health and Human Services lifted referral requirements for MassHealth covered services for the Primary Care ACOs and the PCC Plan. Other managed care entities were directed to adopt similar policies.  </a:t>
            </a:r>
          </a:p>
          <a:p>
            <a:pPr>
              <a:spcAft>
                <a:spcPts val="600"/>
              </a:spcAft>
            </a:pPr>
            <a:r>
              <a:rPr lang="en-US" sz="1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MassHealth extended this policy twice: in May 2023 (All Provider Bulletin 367) and December 2023 (All Provider Bulletin 384) with the commitment to give providers a 60 days' notice before referrals are reinstated</a:t>
            </a: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a:t>
            </a:r>
            <a:endParaRPr lang="en-US" sz="1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spcAft>
                <a:spcPts val="600"/>
              </a:spcAft>
            </a:pPr>
            <a:r>
              <a:rPr lang="en-US" sz="1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Beginning with dates of service on or after </a:t>
            </a: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August 1st</a:t>
            </a:r>
            <a:r>
              <a:rPr lang="en-US" sz="1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2025 , members enrolled in the Primary Care Clinician (PCC) Plan or a Primary Care ACO will need a referral from their primary care to receive any MassHealth covered service that requires a referral, as outlined in 130 CMR 450.118(J) and 130 CMR 450.119(I</a:t>
            </a: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US" sz="1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spcAft>
                <a:spcPts val="600"/>
              </a:spcAft>
              <a:buClr>
                <a:srgbClr val="31859C"/>
              </a:buClr>
            </a:pP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Notwithstanding the requirements of </a:t>
            </a: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3"/>
              </a:rPr>
              <a:t>130 CMR 450.118(J): Referral for Services</a:t>
            </a: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 and </a:t>
            </a: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3"/>
              </a:rPr>
              <a:t>130 CMR 450.119(I): Referral for Services</a:t>
            </a: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 urgent care services, as defined in M.G.L. ch. 118E, s. 10N, will not require a referral in order to be payable. Urgent care facilities, as defined in M.G.L. ch. 118E, s. 10N, that render urgent care services must bill in a manner to indicate that the service was urgent, either Place Of Service 20 or admit code 02, dependent upon the Type Of Bill.</a:t>
            </a:r>
          </a:p>
        </p:txBody>
      </p:sp>
      <p:sp>
        <p:nvSpPr>
          <p:cNvPr id="4" name="Slide Number Placeholder 3">
            <a:extLst>
              <a:ext uri="{FF2B5EF4-FFF2-40B4-BE49-F238E27FC236}">
                <a16:creationId xmlns:a16="http://schemas.microsoft.com/office/drawing/2014/main" id="{717090C8-A079-4CCF-A3B5-4BF3C517753C}"/>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3302BC5-986D-42D8-BF2F-B9D0692D83AF}" type="slidenum">
              <a:rPr kumimoji="0" lang="en-US" sz="1200" b="1" i="0" u="none" strike="noStrike" kern="1200" cap="none" spc="0" normalizeH="0" baseline="0" noProof="0" smtClean="0">
                <a:ln>
                  <a:noFill/>
                </a:ln>
                <a:solidFill>
                  <a:srgbClr val="898989"/>
                </a:solidFill>
                <a:effectLst/>
                <a:uLnTx/>
                <a:uFillTx/>
                <a:latin typeface="Arial" charset="0"/>
                <a:ea typeface="MS PGothic" pitchFamily="34" charset="-128"/>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1" i="0" u="none" strike="noStrike" kern="1200" cap="none" spc="0" normalizeH="0" baseline="0" noProof="0" dirty="0">
              <a:ln>
                <a:noFill/>
              </a:ln>
              <a:solidFill>
                <a:srgbClr val="898989"/>
              </a:solidFill>
              <a:effectLst/>
              <a:uLnTx/>
              <a:uFillTx/>
              <a:latin typeface="Arial" charset="0"/>
              <a:ea typeface="MS PGothic" pitchFamily="34" charset="-128"/>
              <a:cs typeface="Arial" charset="0"/>
            </a:endParaRPr>
          </a:p>
        </p:txBody>
      </p:sp>
    </p:spTree>
    <p:custDataLst>
      <p:tags r:id="rId1"/>
    </p:custDataLst>
    <p:extLst>
      <p:ext uri="{BB962C8B-B14F-4D97-AF65-F5344CB8AC3E}">
        <p14:creationId xmlns:p14="http://schemas.microsoft.com/office/powerpoint/2010/main" val="2075161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87FBFB5-063E-24AE-4328-250AF573AEB4}"/>
              </a:ext>
            </a:extLst>
          </p:cNvPr>
          <p:cNvSpPr>
            <a:spLocks noGrp="1"/>
          </p:cNvSpPr>
          <p:nvPr>
            <p:ph type="title"/>
          </p:nvPr>
        </p:nvSpPr>
        <p:spPr/>
        <p:txBody>
          <a:bodyPr/>
          <a:lstStyle/>
          <a:p>
            <a:r>
              <a:rPr lang="en-US" sz="3600" dirty="0"/>
              <a:t>Primary Care Providers Role </a:t>
            </a:r>
            <a:endParaRPr lang="en-US" dirty="0"/>
          </a:p>
        </p:txBody>
      </p:sp>
      <p:sp>
        <p:nvSpPr>
          <p:cNvPr id="5" name="Content Placeholder 4">
            <a:extLst>
              <a:ext uri="{FF2B5EF4-FFF2-40B4-BE49-F238E27FC236}">
                <a16:creationId xmlns:a16="http://schemas.microsoft.com/office/drawing/2014/main" id="{1BEDD23D-8DCC-6492-8458-1641DDAC599B}"/>
              </a:ext>
            </a:extLst>
          </p:cNvPr>
          <p:cNvSpPr>
            <a:spLocks noGrp="1"/>
          </p:cNvSpPr>
          <p:nvPr>
            <p:ph idx="1"/>
          </p:nvPr>
        </p:nvSpPr>
        <p:spPr>
          <a:xfrm>
            <a:off x="457200" y="1600200"/>
            <a:ext cx="8229600" cy="4525963"/>
          </a:xfrm>
        </p:spPr>
        <p:txBody>
          <a:bodyPr/>
          <a:lstStyle/>
          <a:p>
            <a:pPr marL="0" indent="0">
              <a:buNone/>
            </a:pPr>
            <a:r>
              <a:rPr lang="en-US" sz="2400" dirty="0">
                <a:latin typeface="Calibri" panose="020F0502020204030204" pitchFamily="34" charset="0"/>
                <a:cs typeface="Calibri" panose="020F0502020204030204" pitchFamily="34" charset="0"/>
              </a:rPr>
              <a:t>Reinstating referrals will allow providers to:  </a:t>
            </a:r>
          </a:p>
          <a:p>
            <a:r>
              <a:rPr lang="en-US" sz="2400" dirty="0">
                <a:latin typeface="Calibri" panose="020F0502020204030204" pitchFamily="34" charset="0"/>
                <a:cs typeface="Calibri" panose="020F0502020204030204" pitchFamily="34" charset="0"/>
              </a:rPr>
              <a:t>Maintain active engagement with members' care​ </a:t>
            </a:r>
          </a:p>
          <a:p>
            <a:r>
              <a:rPr lang="en-US" sz="2400" dirty="0">
                <a:latin typeface="Calibri" panose="020F0502020204030204" pitchFamily="34" charset="0"/>
                <a:cs typeface="Calibri" panose="020F0502020204030204" pitchFamily="34" charset="0"/>
              </a:rPr>
              <a:t>Provide care team with better management and coordination of members' care</a:t>
            </a:r>
          </a:p>
          <a:p>
            <a:r>
              <a:rPr lang="en-US" sz="2400" dirty="0">
                <a:latin typeface="Calibri" panose="020F0502020204030204" pitchFamily="34" charset="0"/>
                <a:cs typeface="Calibri" panose="020F0502020204030204" pitchFamily="34" charset="0"/>
              </a:rPr>
              <a:t>Facilitate and improve care planning for members</a:t>
            </a:r>
          </a:p>
          <a:p>
            <a:r>
              <a:rPr lang="en-US" sz="2400" dirty="0">
                <a:latin typeface="Calibri" panose="020F0502020204030204" pitchFamily="34" charset="0"/>
                <a:cs typeface="Calibri" panose="020F0502020204030204" pitchFamily="34" charset="0"/>
              </a:rPr>
              <a:t>Improve communication between primary care and specialty services​ </a:t>
            </a:r>
          </a:p>
          <a:p>
            <a:r>
              <a:rPr lang="en-US" sz="2400" dirty="0">
                <a:latin typeface="Calibri" panose="020F0502020204030204" pitchFamily="34" charset="0"/>
                <a:cs typeface="Calibri" panose="020F0502020204030204" pitchFamily="34" charset="0"/>
              </a:rPr>
              <a:t>Provide a single point of contact of accountability for ensuring that necessary medical  and other services are accessed coordinated and delivered</a:t>
            </a:r>
          </a:p>
          <a:p>
            <a:endParaRPr lang="en-US" dirty="0"/>
          </a:p>
        </p:txBody>
      </p:sp>
      <p:sp>
        <p:nvSpPr>
          <p:cNvPr id="4" name="Slide Number Placeholder 3">
            <a:extLst>
              <a:ext uri="{FF2B5EF4-FFF2-40B4-BE49-F238E27FC236}">
                <a16:creationId xmlns:a16="http://schemas.microsoft.com/office/drawing/2014/main" id="{502809A9-EEB5-4733-B953-E6FCFCE316E3}"/>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a:lstStyle/>
          <a:p>
            <a:pPr lvl="0"/>
            <a:fld id="{B543FC28-71BB-4923-9EC4-7D01669BF51C}" type="slidenum">
              <a:rPr lang="en-US" noProof="0" smtClean="0"/>
              <a:pPr lvl="0"/>
              <a:t>6</a:t>
            </a:fld>
            <a:endParaRPr lang="en-US" noProof="0" dirty="0"/>
          </a:p>
        </p:txBody>
      </p:sp>
    </p:spTree>
    <p:custDataLst>
      <p:tags r:id="rId1"/>
    </p:custDataLst>
    <p:extLst>
      <p:ext uri="{BB962C8B-B14F-4D97-AF65-F5344CB8AC3E}">
        <p14:creationId xmlns:p14="http://schemas.microsoft.com/office/powerpoint/2010/main" val="4119212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997B70-8BEC-4042-8581-6604F7599A67}"/>
              </a:ext>
            </a:extLst>
          </p:cNvPr>
          <p:cNvSpPr>
            <a:spLocks noGrp="1"/>
          </p:cNvSpPr>
          <p:nvPr>
            <p:ph type="title"/>
          </p:nvPr>
        </p:nvSpPr>
        <p:spPr/>
        <p:txBody>
          <a:bodyPr/>
          <a:lstStyle/>
          <a:p>
            <a:r>
              <a:rPr lang="en-US" dirty="0">
                <a:latin typeface="Arial"/>
                <a:cs typeface="Arial"/>
              </a:rPr>
              <a:t>Provider Support and Resources</a:t>
            </a:r>
          </a:p>
        </p:txBody>
      </p:sp>
      <p:sp>
        <p:nvSpPr>
          <p:cNvPr id="7" name="Content Placeholder 6">
            <a:extLst>
              <a:ext uri="{FF2B5EF4-FFF2-40B4-BE49-F238E27FC236}">
                <a16:creationId xmlns:a16="http://schemas.microsoft.com/office/drawing/2014/main" id="{070CA583-35B1-4906-8BC9-0F1E42DA3D23}"/>
              </a:ext>
            </a:extLst>
          </p:cNvPr>
          <p:cNvSpPr>
            <a:spLocks noGrp="1"/>
          </p:cNvSpPr>
          <p:nvPr>
            <p:ph idx="1"/>
          </p:nvPr>
        </p:nvSpPr>
        <p:spPr/>
        <p:txBody>
          <a:bodyPr/>
          <a:lstStyle/>
          <a:p>
            <a:pPr>
              <a:lnSpc>
                <a:spcPct val="150000"/>
              </a:lnSpc>
              <a:buFont typeface="Arial" panose="020B0604020202020204" pitchFamily="34" charset="0"/>
              <a:buChar char="•"/>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Reminder that r</a:t>
            </a:r>
            <a:r>
              <a:rPr lang="en-US" sz="20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eferrals must be submitted in the Provider Online Service Center and can be submitted retroactively, giving providers flexibility </a:t>
            </a:r>
          </a:p>
          <a:p>
            <a:pPr algn="l" rtl="0" fontAlgn="base">
              <a:lnSpc>
                <a:spcPct val="150000"/>
              </a:lnSpc>
              <a:buFont typeface="Arial" panose="020B0604020202020204" pitchFamily="34" charset="0"/>
              <a:buChar char="•"/>
            </a:pPr>
            <a:r>
              <a:rPr lang="en-US" sz="20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Providers can contact Customer Service with questions at (800) 841-2900, TTY/TDD: 711</a:t>
            </a:r>
          </a:p>
          <a:p>
            <a:pPr algn="l" rtl="0" fontAlgn="base">
              <a:lnSpc>
                <a:spcPct val="150000"/>
              </a:lnSpc>
              <a:buFont typeface="Arial" panose="020B0604020202020204" pitchFamily="34" charset="0"/>
              <a:buChar char="•"/>
            </a:pPr>
            <a:r>
              <a:rPr lang="en-US" sz="20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Providers can access online job aids and resources </a:t>
            </a:r>
            <a:r>
              <a:rPr lang="en-US" sz="2000" b="0" i="0" u="sng" strike="noStrike"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3"/>
              </a:rPr>
              <a:t>Submit, Update, or Inquire on a Referral Job Aids</a:t>
            </a:r>
            <a:r>
              <a:rPr lang="en-US" sz="2000" b="0" i="0" dirty="0">
                <a:solidFill>
                  <a:srgbClr val="0000FF"/>
                </a:solidFill>
                <a:effectLst/>
                <a:latin typeface="Calibri" panose="020F0502020204030204" pitchFamily="34" charset="0"/>
                <a:ea typeface="Calibri" panose="020F0502020204030204" pitchFamily="34" charset="0"/>
                <a:cs typeface="Calibri" panose="020F0502020204030204" pitchFamily="34" charset="0"/>
              </a:rPr>
              <a:t> </a:t>
            </a:r>
            <a:endParaRPr lang="en-US" sz="20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3" name="Slide Number Placeholder 2">
            <a:extLst>
              <a:ext uri="{FF2B5EF4-FFF2-40B4-BE49-F238E27FC236}">
                <a16:creationId xmlns:a16="http://schemas.microsoft.com/office/drawing/2014/main" id="{10144944-485A-4773-9FF8-A5B6A8852657}"/>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3302BC5-986D-42D8-BF2F-B9D0692D83AF}" type="slidenum">
              <a:rPr kumimoji="0" lang="en-US" sz="1200" b="1" i="0" u="none" strike="noStrike" kern="1200" cap="none" spc="0" normalizeH="0" baseline="0" noProof="0" smtClean="0">
                <a:ln>
                  <a:noFill/>
                </a:ln>
                <a:solidFill>
                  <a:srgbClr val="898989"/>
                </a:solidFill>
                <a:effectLst/>
                <a:uLnTx/>
                <a:uFillTx/>
                <a:latin typeface="Arial" charset="0"/>
                <a:ea typeface="MS PGothic" pitchFamily="34" charset="-128"/>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1" i="0" u="none" strike="noStrike" kern="1200" cap="none" spc="0" normalizeH="0" baseline="0" noProof="0" dirty="0">
              <a:ln>
                <a:noFill/>
              </a:ln>
              <a:solidFill>
                <a:srgbClr val="898989"/>
              </a:solidFill>
              <a:effectLst/>
              <a:uLnTx/>
              <a:uFillTx/>
              <a:latin typeface="Arial" charset="0"/>
              <a:ea typeface="MS PGothic" pitchFamily="34" charset="-128"/>
              <a:cs typeface="Arial" charset="0"/>
            </a:endParaRPr>
          </a:p>
        </p:txBody>
      </p:sp>
    </p:spTree>
    <p:custDataLst>
      <p:tags r:id="rId1"/>
    </p:custDataLst>
    <p:extLst>
      <p:ext uri="{BB962C8B-B14F-4D97-AF65-F5344CB8AC3E}">
        <p14:creationId xmlns:p14="http://schemas.microsoft.com/office/powerpoint/2010/main" val="1112217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9420825F-5C42-48D3-A877-D87BA0EF2347}"/>
              </a:ext>
            </a:extLst>
          </p:cNvPr>
          <p:cNvSpPr>
            <a:spLocks noGrp="1"/>
          </p:cNvSpPr>
          <p:nvPr>
            <p:ph type="title"/>
          </p:nvPr>
        </p:nvSpPr>
        <p:spPr>
          <a:xfrm>
            <a:off x="3170183" y="3080134"/>
            <a:ext cx="2803634" cy="430887"/>
          </a:xfrm>
        </p:spPr>
        <p:txBody>
          <a:bodyPr/>
          <a:lstStyle/>
          <a:p>
            <a:pPr algn="ctr"/>
            <a:r>
              <a:rPr lang="en-US" altLang="en-US" sz="3600" dirty="0"/>
              <a:t>Questions?</a:t>
            </a:r>
          </a:p>
        </p:txBody>
      </p:sp>
      <p:sp>
        <p:nvSpPr>
          <p:cNvPr id="2" name="Slide Number Placeholder 2">
            <a:extLst>
              <a:ext uri="{FF2B5EF4-FFF2-40B4-BE49-F238E27FC236}">
                <a16:creationId xmlns:a16="http://schemas.microsoft.com/office/drawing/2014/main" id="{5E62FDAD-93B7-FDDA-7131-ACDB3AE517FA}"/>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a:lstStyle/>
          <a:p>
            <a:pPr>
              <a:defRPr/>
            </a:pPr>
            <a:fld id="{C3302BC5-986D-42D8-BF2F-B9D0692D83AF}" type="slidenum">
              <a:rPr lang="en-US" smtClean="0"/>
              <a:pPr>
                <a:defRPr/>
              </a:pPr>
              <a:t>8</a:t>
            </a:fld>
            <a:endParaRPr lang="en-US" dirty="0"/>
          </a:p>
        </p:txBody>
      </p:sp>
    </p:spTree>
    <p:custDataLst>
      <p:tags r:id="rId1"/>
    </p:custDataLst>
    <p:extLst>
      <p:ext uri="{BB962C8B-B14F-4D97-AF65-F5344CB8AC3E}">
        <p14:creationId xmlns:p14="http://schemas.microsoft.com/office/powerpoint/2010/main" val="771424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F4BEFE-9AF9-8595-4F30-C725B01FA9D7}"/>
              </a:ext>
            </a:extLst>
          </p:cNvPr>
          <p:cNvSpPr>
            <a:spLocks noGrp="1"/>
          </p:cNvSpPr>
          <p:nvPr>
            <p:ph type="title"/>
          </p:nvPr>
        </p:nvSpPr>
        <p:spPr>
          <a:xfrm>
            <a:off x="795130" y="3505200"/>
            <a:ext cx="7855889" cy="715963"/>
          </a:xfrm>
        </p:spPr>
        <p:txBody>
          <a:bodyPr/>
          <a:lstStyle/>
          <a:p>
            <a:pPr algn="ctr"/>
            <a:r>
              <a:rPr lang="en-US" b="1" dirty="0">
                <a:solidFill>
                  <a:srgbClr val="002060"/>
                </a:solidFill>
                <a:effectLst/>
                <a:latin typeface="+mj-lt"/>
                <a:ea typeface="Calibri" panose="020F0502020204030204" pitchFamily="34" charset="0"/>
                <a:cs typeface="Calibri" panose="020F0502020204030204" pitchFamily="34" charset="0"/>
              </a:rPr>
              <a:t>Provider Enrollment &amp; Credentialing</a:t>
            </a:r>
            <a:br>
              <a:rPr lang="en-US" b="1" dirty="0">
                <a:solidFill>
                  <a:srgbClr val="002060"/>
                </a:solidFill>
                <a:effectLst/>
                <a:latin typeface="+mj-lt"/>
                <a:ea typeface="Calibri" panose="020F0502020204030204" pitchFamily="34" charset="0"/>
                <a:cs typeface="Calibri" panose="020F0502020204030204" pitchFamily="34" charset="0"/>
              </a:rPr>
            </a:br>
            <a:r>
              <a:rPr lang="en-US" b="1" dirty="0">
                <a:solidFill>
                  <a:srgbClr val="002060"/>
                </a:solidFill>
                <a:effectLst/>
                <a:latin typeface="+mj-lt"/>
                <a:ea typeface="Calibri" panose="020F0502020204030204" pitchFamily="34" charset="0"/>
                <a:cs typeface="Calibri" panose="020F0502020204030204" pitchFamily="34" charset="0"/>
              </a:rPr>
              <a:t>Self-Service Tools for </a:t>
            </a:r>
            <a:br>
              <a:rPr lang="en-US" b="1" dirty="0">
                <a:solidFill>
                  <a:srgbClr val="002060"/>
                </a:solidFill>
                <a:effectLst/>
                <a:latin typeface="+mj-lt"/>
                <a:ea typeface="Calibri" panose="020F0502020204030204" pitchFamily="34" charset="0"/>
                <a:cs typeface="Calibri" panose="020F0502020204030204" pitchFamily="34" charset="0"/>
              </a:rPr>
            </a:br>
            <a:r>
              <a:rPr lang="en-US" b="1" dirty="0">
                <a:solidFill>
                  <a:srgbClr val="002060"/>
                </a:solidFill>
                <a:effectLst/>
                <a:latin typeface="+mj-lt"/>
                <a:ea typeface="Calibri" panose="020F0502020204030204" pitchFamily="34" charset="0"/>
                <a:cs typeface="Calibri" panose="020F0502020204030204" pitchFamily="34" charset="0"/>
              </a:rPr>
              <a:t>MassHealth Providers</a:t>
            </a:r>
            <a:br>
              <a:rPr lang="en-US" sz="3200" b="1" dirty="0">
                <a:solidFill>
                  <a:srgbClr val="002060"/>
                </a:solidFill>
                <a:effectLst/>
                <a:latin typeface="+mj-lt"/>
                <a:ea typeface="Calibri" panose="020F0502020204030204" pitchFamily="34" charset="0"/>
                <a:cs typeface="Calibri" panose="020F0502020204030204" pitchFamily="34" charset="0"/>
              </a:rPr>
            </a:br>
            <a:br>
              <a:rPr lang="en-US" sz="3200" b="1" dirty="0">
                <a:solidFill>
                  <a:srgbClr val="002060"/>
                </a:solidFill>
                <a:effectLst/>
                <a:latin typeface="+mj-lt"/>
                <a:ea typeface="Calibri" panose="020F0502020204030204" pitchFamily="34" charset="0"/>
                <a:cs typeface="Calibri" panose="020F0502020204030204" pitchFamily="34" charset="0"/>
              </a:rPr>
            </a:br>
            <a:br>
              <a:rPr lang="en-US" sz="2800" b="0" dirty="0">
                <a:latin typeface="+mj-lt"/>
                <a:ea typeface="Calibri" panose="020F0502020204030204" pitchFamily="34" charset="0"/>
                <a:cs typeface="Calibri" panose="020F0502020204030204" pitchFamily="34" charset="0"/>
              </a:rPr>
            </a:br>
            <a:r>
              <a:rPr lang="en-US" sz="2800" b="0" dirty="0">
                <a:solidFill>
                  <a:srgbClr val="002060"/>
                </a:solidFill>
                <a:effectLst/>
                <a:latin typeface="+mj-lt"/>
                <a:ea typeface="Calibri" panose="020F0502020204030204" pitchFamily="34" charset="0"/>
                <a:cs typeface="Calibri" panose="020F0502020204030204" pitchFamily="34" charset="0"/>
              </a:rPr>
              <a:t>Nestor Rivera, Sr. Provider Relations Specialist, MassHealth Business Support Services</a:t>
            </a:r>
            <a:br>
              <a:rPr lang="en-US" sz="3600" dirty="0">
                <a:effectLst/>
                <a:latin typeface="+mj-lt"/>
                <a:ea typeface="Calibri" panose="020F0502020204030204" pitchFamily="34" charset="0"/>
              </a:rPr>
            </a:br>
            <a:endParaRPr lang="en-US" dirty="0">
              <a:latin typeface="+mj-lt"/>
            </a:endParaRPr>
          </a:p>
        </p:txBody>
      </p:sp>
      <p:sp>
        <p:nvSpPr>
          <p:cNvPr id="2" name="Slide Number Placeholder 2">
            <a:extLst>
              <a:ext uri="{FF2B5EF4-FFF2-40B4-BE49-F238E27FC236}">
                <a16:creationId xmlns:a16="http://schemas.microsoft.com/office/drawing/2014/main" id="{A9478015-9EB0-52AB-FC76-1CFEB3FC4CC8}"/>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a:lstStyle/>
          <a:p>
            <a:pPr>
              <a:defRPr/>
            </a:pPr>
            <a:fld id="{C3302BC5-986D-42D8-BF2F-B9D0692D83AF}" type="slidenum">
              <a:rPr lang="en-US" smtClean="0"/>
              <a:pPr>
                <a:defRPr/>
              </a:pPr>
              <a:t>9</a:t>
            </a:fld>
            <a:endParaRPr lang="en-US" dirty="0"/>
          </a:p>
        </p:txBody>
      </p:sp>
    </p:spTree>
    <p:custDataLst>
      <p:tags r:id="rId1"/>
    </p:custDataLst>
    <p:extLst>
      <p:ext uri="{BB962C8B-B14F-4D97-AF65-F5344CB8AC3E}">
        <p14:creationId xmlns:p14="http://schemas.microsoft.com/office/powerpoint/2010/main" val="3890879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152BE0F-F60C-19A1-FC0F-5631069370EB}"/>
              </a:ext>
            </a:extLst>
          </p:cNvPr>
          <p:cNvSpPr>
            <a:spLocks noGrp="1"/>
          </p:cNvSpPr>
          <p:nvPr>
            <p:ph type="title"/>
          </p:nvPr>
        </p:nvSpPr>
        <p:spPr>
          <a:xfrm>
            <a:off x="457199" y="304800"/>
            <a:ext cx="7090913" cy="715963"/>
          </a:xfrm>
        </p:spPr>
        <p:txBody>
          <a:bodyPr/>
          <a:lstStyle/>
          <a:p>
            <a:r>
              <a:rPr lang="en-US" dirty="0">
                <a:latin typeface="+mj-lt"/>
                <a:ea typeface="Calibri" panose="020F0502020204030204" pitchFamily="34" charset="0"/>
                <a:cs typeface="Calibri" panose="020F0502020204030204" pitchFamily="34" charset="0"/>
              </a:rPr>
              <a:t>Current: Self-Service Tools for MassHealth Providers</a:t>
            </a:r>
          </a:p>
        </p:txBody>
      </p:sp>
      <p:sp>
        <p:nvSpPr>
          <p:cNvPr id="6" name="Content Placeholder 5">
            <a:extLst>
              <a:ext uri="{FF2B5EF4-FFF2-40B4-BE49-F238E27FC236}">
                <a16:creationId xmlns:a16="http://schemas.microsoft.com/office/drawing/2014/main" id="{CC29B65D-78AB-4C0E-2152-E164B528CD9B}"/>
              </a:ext>
            </a:extLst>
          </p:cNvPr>
          <p:cNvSpPr>
            <a:spLocks noGrp="1"/>
          </p:cNvSpPr>
          <p:nvPr>
            <p:ph sz="half" idx="1"/>
          </p:nvPr>
        </p:nvSpPr>
        <p:spPr>
          <a:xfrm>
            <a:off x="314324" y="1632696"/>
            <a:ext cx="3461597" cy="5088779"/>
          </a:xfrm>
        </p:spPr>
        <p:txBody>
          <a:bodyPr/>
          <a:lstStyle/>
          <a:p>
            <a:pPr marL="0" indent="0">
              <a:buNone/>
            </a:pPr>
            <a:r>
              <a:rPr lang="en-US" sz="2000" dirty="0">
                <a:latin typeface="Calibri" panose="020F0502020204030204" pitchFamily="34" charset="0"/>
                <a:ea typeface="Calibri" panose="020F0502020204030204" pitchFamily="34" charset="0"/>
                <a:cs typeface="Calibri" panose="020F0502020204030204" pitchFamily="34" charset="0"/>
              </a:rPr>
              <a:t>The following web-based self-service tools are currently available for providers to assist with enrollment inquiries:</a:t>
            </a:r>
          </a:p>
          <a:p>
            <a:r>
              <a:rPr lang="en-US" sz="2000" dirty="0">
                <a:latin typeface="Calibri" panose="020F0502020204030204" pitchFamily="34" charset="0"/>
                <a:ea typeface="Calibri" panose="020F0502020204030204" pitchFamily="34" charset="0"/>
                <a:cs typeface="Calibri" panose="020F0502020204030204" pitchFamily="34" charset="0"/>
              </a:rPr>
              <a:t>Provider Enrollment Status</a:t>
            </a:r>
          </a:p>
          <a:p>
            <a:pPr marL="628650" lvl="1"/>
            <a:r>
              <a:rPr lang="en-US" sz="2000" dirty="0">
                <a:latin typeface="Calibri" panose="020F0502020204030204" pitchFamily="34" charset="0"/>
                <a:ea typeface="Calibri" panose="020F0502020204030204" pitchFamily="34" charset="0"/>
                <a:cs typeface="Calibri" panose="020F0502020204030204" pitchFamily="34" charset="0"/>
              </a:rPr>
              <a:t>Includes Group Link search </a:t>
            </a:r>
          </a:p>
          <a:p>
            <a:r>
              <a:rPr lang="en-US" sz="2000" dirty="0">
                <a:latin typeface="Calibri" panose="020F0502020204030204" pitchFamily="34" charset="0"/>
                <a:ea typeface="Calibri" panose="020F0502020204030204" pitchFamily="34" charset="0"/>
                <a:cs typeface="Calibri" panose="020F0502020204030204" pitchFamily="34" charset="0"/>
              </a:rPr>
              <a:t>Provider Application Status</a:t>
            </a:r>
          </a:p>
          <a:p>
            <a:r>
              <a:rPr lang="en-US" sz="2000" dirty="0">
                <a:latin typeface="Calibri" panose="020F0502020204030204" pitchFamily="34" charset="0"/>
                <a:ea typeface="Calibri" panose="020F0502020204030204" pitchFamily="34" charset="0"/>
                <a:cs typeface="Calibri" panose="020F0502020204030204" pitchFamily="34" charset="0"/>
              </a:rPr>
              <a:t>Apply to be a MassHealth Provider</a:t>
            </a:r>
            <a:br>
              <a:rPr lang="en-US" sz="2000" dirty="0">
                <a:latin typeface="Calibri" panose="020F0502020204030204" pitchFamily="34" charset="0"/>
                <a:ea typeface="Calibri" panose="020F0502020204030204" pitchFamily="34" charset="0"/>
                <a:cs typeface="Calibri" panose="020F0502020204030204" pitchFamily="34" charset="0"/>
              </a:rPr>
            </a:br>
            <a:endParaRPr lang="en-US" sz="20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000" dirty="0">
                <a:latin typeface="Calibri" panose="020F0502020204030204" pitchFamily="34" charset="0"/>
                <a:ea typeface="Calibri" panose="020F0502020204030204" pitchFamily="34" charset="0"/>
                <a:cs typeface="Calibri" panose="020F0502020204030204" pitchFamily="34" charset="0"/>
                <a:hlinkClick r:id="rId3"/>
              </a:rPr>
              <a:t>Provider Self-Service Tools</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pic>
        <p:nvPicPr>
          <p:cNvPr id="9" name="Content Placeholder 8" descr="Self-Service Tools for MassHealth Providers webpage.">
            <a:extLst>
              <a:ext uri="{FF2B5EF4-FFF2-40B4-BE49-F238E27FC236}">
                <a16:creationId xmlns:a16="http://schemas.microsoft.com/office/drawing/2014/main" id="{669D6A29-8656-131E-346B-D99997DE9074}"/>
              </a:ext>
            </a:extLst>
          </p:cNvPr>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3918796" y="1904290"/>
            <a:ext cx="4979123" cy="3582726"/>
          </a:xfrm>
          <a:ln w="3175">
            <a:solidFill>
              <a:schemeClr val="accent1"/>
            </a:solidFill>
          </a:ln>
        </p:spPr>
      </p:pic>
      <p:sp>
        <p:nvSpPr>
          <p:cNvPr id="4" name="Slide Number Placeholder 3">
            <a:extLst>
              <a:ext uri="{FF2B5EF4-FFF2-40B4-BE49-F238E27FC236}">
                <a16:creationId xmlns:a16="http://schemas.microsoft.com/office/drawing/2014/main" id="{1435DBE2-82B0-FA64-7C58-A54E79175613}"/>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0CC5D2-9F73-4638-8520-080834850007}" type="slidenum">
              <a:rPr kumimoji="0" lang="en-US" altLang="en-US" sz="1200" i="0" u="none" strike="noStrike" kern="1200" cap="none" spc="0" normalizeH="0" baseline="0" noProof="0" smtClean="0">
                <a:ln>
                  <a:noFill/>
                </a:ln>
                <a:solidFill>
                  <a:srgbClr val="898989"/>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altLang="en-US" sz="1200" i="0" u="none" strike="noStrike" kern="1200" cap="none" spc="0" normalizeH="0" baseline="0" noProof="0" dirty="0">
              <a:ln>
                <a:noFill/>
              </a:ln>
              <a:solidFill>
                <a:srgbClr val="898989"/>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2072768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916A7-F5CA-836E-19CC-F3C0E0FE02EA}"/>
              </a:ext>
            </a:extLst>
          </p:cNvPr>
          <p:cNvSpPr>
            <a:spLocks noGrp="1"/>
          </p:cNvSpPr>
          <p:nvPr>
            <p:ph type="title"/>
          </p:nvPr>
        </p:nvSpPr>
        <p:spPr/>
        <p:txBody>
          <a:bodyPr/>
          <a:lstStyle/>
          <a:p>
            <a:r>
              <a:rPr lang="en-US" dirty="0"/>
              <a:t>Reminder: Provider Status Tools</a:t>
            </a:r>
            <a:endParaRPr lang="en-US" sz="2400" dirty="0"/>
          </a:p>
        </p:txBody>
      </p:sp>
      <p:sp>
        <p:nvSpPr>
          <p:cNvPr id="3" name="Content Placeholder 2">
            <a:extLst>
              <a:ext uri="{FF2B5EF4-FFF2-40B4-BE49-F238E27FC236}">
                <a16:creationId xmlns:a16="http://schemas.microsoft.com/office/drawing/2014/main" id="{26CDC266-3945-CAA7-46D2-E9BCDD3F2452}"/>
              </a:ext>
            </a:extLst>
          </p:cNvPr>
          <p:cNvSpPr>
            <a:spLocks noGrp="1"/>
          </p:cNvSpPr>
          <p:nvPr>
            <p:ph idx="1"/>
          </p:nvPr>
        </p:nvSpPr>
        <p:spPr>
          <a:xfrm>
            <a:off x="457200" y="1830387"/>
            <a:ext cx="8229600" cy="4525963"/>
          </a:xfrm>
        </p:spPr>
        <p:txBody>
          <a:bodyPr/>
          <a:lstStyle/>
          <a:p>
            <a:pPr marL="0" indent="0">
              <a:buNone/>
            </a:pPr>
            <a:r>
              <a:rPr lang="en-US" sz="2000" dirty="0">
                <a:latin typeface="Calibri" panose="020F0502020204030204" pitchFamily="34" charset="0"/>
                <a:ea typeface="Calibri" panose="020F0502020204030204" pitchFamily="34" charset="0"/>
                <a:cs typeface="Calibri" panose="020F0502020204030204" pitchFamily="34" charset="0"/>
              </a:rPr>
              <a:t>These tools allow providers and their credentialing staff to verify the current MassHealth provider enrollment status and application status for:</a:t>
            </a:r>
          </a:p>
          <a:p>
            <a:r>
              <a:rPr lang="en-US" sz="2000" dirty="0">
                <a:latin typeface="Calibri" panose="020F0502020204030204" pitchFamily="34" charset="0"/>
                <a:ea typeface="Calibri" panose="020F0502020204030204" pitchFamily="34" charset="0"/>
                <a:cs typeface="Calibri" panose="020F0502020204030204" pitchFamily="34" charset="0"/>
              </a:rPr>
              <a:t>Fee-for-Service (FFS) providers</a:t>
            </a:r>
          </a:p>
          <a:p>
            <a:r>
              <a:rPr lang="en-US" sz="2000" dirty="0">
                <a:latin typeface="Calibri" panose="020F0502020204030204" pitchFamily="34" charset="0"/>
                <a:ea typeface="Calibri" panose="020F0502020204030204" pitchFamily="34" charset="0"/>
                <a:cs typeface="Calibri" panose="020F0502020204030204" pitchFamily="34" charset="0"/>
              </a:rPr>
              <a:t>Ordering, Referring, and Prescribing (ORP) providers</a:t>
            </a:r>
          </a:p>
          <a:p>
            <a:pPr marL="0" indent="0">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000" dirty="0">
                <a:latin typeface="Calibri" panose="020F0502020204030204" pitchFamily="34" charset="0"/>
                <a:ea typeface="Calibri" panose="020F0502020204030204" pitchFamily="34" charset="0"/>
                <a:cs typeface="Calibri" panose="020F0502020204030204" pitchFamily="34" charset="0"/>
              </a:rPr>
              <a:t>Note, these tools will not display application information on the following:</a:t>
            </a:r>
          </a:p>
          <a:p>
            <a:r>
              <a:rPr lang="en-US" sz="2000" dirty="0">
                <a:latin typeface="Calibri" panose="020F0502020204030204" pitchFamily="34" charset="0"/>
                <a:ea typeface="Calibri" panose="020F0502020204030204" pitchFamily="34" charset="0"/>
                <a:cs typeface="Calibri" panose="020F0502020204030204" pitchFamily="34" charset="0"/>
              </a:rPr>
              <a:t>Dental providers</a:t>
            </a:r>
          </a:p>
          <a:p>
            <a:r>
              <a:rPr lang="en-US" sz="2000" dirty="0">
                <a:latin typeface="Calibri" panose="020F0502020204030204" pitchFamily="34" charset="0"/>
                <a:ea typeface="Calibri" panose="020F0502020204030204" pitchFamily="34" charset="0"/>
                <a:cs typeface="Calibri" panose="020F0502020204030204" pitchFamily="34" charset="0"/>
              </a:rPr>
              <a:t>Long-Term Services &amp; Supports (LTSS) providers</a:t>
            </a:r>
          </a:p>
          <a:p>
            <a:r>
              <a:rPr lang="en-US" sz="2000" dirty="0">
                <a:latin typeface="Calibri" panose="020F0502020204030204" pitchFamily="34" charset="0"/>
                <a:ea typeface="Calibri" panose="020F0502020204030204" pitchFamily="34" charset="0"/>
                <a:cs typeface="Calibri" panose="020F0502020204030204" pitchFamily="34" charset="0"/>
              </a:rPr>
              <a:t>Providers enrolled as MCE Only (will be displayed as not enrolled)</a:t>
            </a:r>
          </a:p>
          <a:p>
            <a:pPr marL="0" indent="0">
              <a:buNone/>
            </a:pPr>
            <a:endParaRPr lang="en-US" sz="2800" dirty="0"/>
          </a:p>
        </p:txBody>
      </p:sp>
      <p:sp>
        <p:nvSpPr>
          <p:cNvPr id="4" name="Slide Number Placeholder 2">
            <a:extLst>
              <a:ext uri="{FF2B5EF4-FFF2-40B4-BE49-F238E27FC236}">
                <a16:creationId xmlns:a16="http://schemas.microsoft.com/office/drawing/2014/main" id="{2EB38057-6BD8-BACE-7BE4-C40FFB2330B0}"/>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a:lstStyle/>
          <a:p>
            <a:pPr>
              <a:defRPr/>
            </a:pPr>
            <a:fld id="{C3302BC5-986D-42D8-BF2F-B9D0692D83AF}" type="slidenum">
              <a:rPr lang="en-US" smtClean="0"/>
              <a:pPr>
                <a:defRPr/>
              </a:pPr>
              <a:t>11</a:t>
            </a:fld>
            <a:endParaRPr lang="en-US" dirty="0"/>
          </a:p>
        </p:txBody>
      </p:sp>
    </p:spTree>
    <p:custDataLst>
      <p:tags r:id="rId1"/>
    </p:custDataLst>
    <p:extLst>
      <p:ext uri="{BB962C8B-B14F-4D97-AF65-F5344CB8AC3E}">
        <p14:creationId xmlns:p14="http://schemas.microsoft.com/office/powerpoint/2010/main" val="1245464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8F3CE84-B311-26A9-EDBE-5444050B69EF}"/>
              </a:ext>
            </a:extLst>
          </p:cNvPr>
          <p:cNvSpPr>
            <a:spLocks noGrp="1"/>
          </p:cNvSpPr>
          <p:nvPr>
            <p:ph type="title"/>
          </p:nvPr>
        </p:nvSpPr>
        <p:spPr>
          <a:xfrm>
            <a:off x="457200" y="304800"/>
            <a:ext cx="6553200" cy="715963"/>
          </a:xfrm>
        </p:spPr>
        <p:txBody>
          <a:bodyPr wrap="square" anchor="ctr">
            <a:noAutofit/>
          </a:bodyPr>
          <a:lstStyle/>
          <a:p>
            <a:r>
              <a:rPr lang="en-US" dirty="0"/>
              <a:t>UPCOMING: Provider File Updates</a:t>
            </a:r>
          </a:p>
        </p:txBody>
      </p:sp>
      <p:sp>
        <p:nvSpPr>
          <p:cNvPr id="7" name="Content Placeholder 6">
            <a:extLst>
              <a:ext uri="{FF2B5EF4-FFF2-40B4-BE49-F238E27FC236}">
                <a16:creationId xmlns:a16="http://schemas.microsoft.com/office/drawing/2014/main" id="{BD4EFE47-9858-8F90-3E77-58988A35737A}"/>
              </a:ext>
            </a:extLst>
          </p:cNvPr>
          <p:cNvSpPr>
            <a:spLocks noGrp="1"/>
          </p:cNvSpPr>
          <p:nvPr>
            <p:ph sz="half" idx="1"/>
          </p:nvPr>
        </p:nvSpPr>
        <p:spPr>
          <a:xfrm>
            <a:off x="457199" y="1454371"/>
            <a:ext cx="4325815" cy="4901979"/>
          </a:xfrm>
        </p:spPr>
        <p:txBody>
          <a:bodyPr wrap="square" anchor="t">
            <a:noAutofit/>
          </a:bodyPr>
          <a:lstStyle/>
          <a:p>
            <a:pPr marL="0" indent="0">
              <a:lnSpc>
                <a:spcPct val="90000"/>
              </a:lnSpc>
              <a:spcAft>
                <a:spcPts val="600"/>
              </a:spcAft>
              <a:buNone/>
            </a:pPr>
            <a:r>
              <a:rPr lang="en-US" sz="1800" dirty="0">
                <a:latin typeface="Calibri" panose="020F0502020204030204" pitchFamily="34" charset="0"/>
                <a:ea typeface="Calibri" panose="020F0502020204030204" pitchFamily="34" charset="0"/>
                <a:cs typeface="Calibri" panose="020F0502020204030204" pitchFamily="34" charset="0"/>
              </a:rPr>
              <a:t>MassHealth is working to improve the provider experience through increased use of electronic methods to complete common provider file updates. Currently provider profile updates are submitted via fax, mail and unsecure emails.</a:t>
            </a:r>
          </a:p>
          <a:p>
            <a:pPr>
              <a:lnSpc>
                <a:spcPct val="90000"/>
              </a:lnSpc>
            </a:pPr>
            <a:r>
              <a:rPr lang="en-US" sz="1800" dirty="0">
                <a:latin typeface="Calibri" panose="020F0502020204030204" pitchFamily="34" charset="0"/>
                <a:ea typeface="Calibri" panose="020F0502020204030204" pitchFamily="34" charset="0"/>
                <a:cs typeface="Calibri" panose="020F0502020204030204" pitchFamily="34" charset="0"/>
              </a:rPr>
              <a:t>The new tools includes: </a:t>
            </a:r>
          </a:p>
          <a:p>
            <a:pPr lvl="1">
              <a:lnSpc>
                <a:spcPct val="90000"/>
              </a:lnSpc>
              <a:spcAft>
                <a:spcPts val="600"/>
              </a:spcAft>
            </a:pPr>
            <a:r>
              <a:rPr lang="en-US" sz="1800" dirty="0">
                <a:latin typeface="Calibri" panose="020F0502020204030204" pitchFamily="34" charset="0"/>
                <a:ea typeface="Calibri" panose="020F0502020204030204" pitchFamily="34" charset="0"/>
                <a:cs typeface="Calibri" panose="020F0502020204030204" pitchFamily="34" charset="0"/>
              </a:rPr>
              <a:t>A secure document upload web application page to accept documents and transmit the documents securely</a:t>
            </a:r>
          </a:p>
          <a:p>
            <a:pPr>
              <a:lnSpc>
                <a:spcPct val="90000"/>
              </a:lnSpc>
            </a:pPr>
            <a:r>
              <a:rPr lang="en-US" sz="1800" dirty="0">
                <a:latin typeface="Calibri" panose="020F0502020204030204" pitchFamily="34" charset="0"/>
                <a:ea typeface="Calibri" panose="020F0502020204030204" pitchFamily="34" charset="0"/>
                <a:cs typeface="Calibri" panose="020F0502020204030204" pitchFamily="34" charset="0"/>
              </a:rPr>
              <a:t>Web application change request forms for the following transactions:</a:t>
            </a:r>
          </a:p>
          <a:p>
            <a:pPr lvl="1">
              <a:lnSpc>
                <a:spcPct val="90000"/>
              </a:lnSpc>
            </a:pPr>
            <a:r>
              <a:rPr lang="en-US" sz="1800" dirty="0">
                <a:latin typeface="Calibri" panose="020F0502020204030204" pitchFamily="34" charset="0"/>
                <a:ea typeface="Calibri" panose="020F0502020204030204" pitchFamily="34" charset="0"/>
                <a:cs typeface="Calibri" panose="020F0502020204030204" pitchFamily="34" charset="0"/>
              </a:rPr>
              <a:t>Provider link/unlink and affiliations/disaffiliations</a:t>
            </a:r>
          </a:p>
          <a:p>
            <a:pPr lvl="1">
              <a:lnSpc>
                <a:spcPct val="90000"/>
              </a:lnSpc>
              <a:spcAft>
                <a:spcPts val="600"/>
              </a:spcAft>
            </a:pPr>
            <a:r>
              <a:rPr lang="en-US" sz="1800" dirty="0">
                <a:latin typeface="Calibri" panose="020F0502020204030204" pitchFamily="34" charset="0"/>
                <a:ea typeface="Calibri" panose="020F0502020204030204" pitchFamily="34" charset="0"/>
                <a:cs typeface="Calibri" panose="020F0502020204030204" pitchFamily="34" charset="0"/>
              </a:rPr>
              <a:t>Address and contact info change</a:t>
            </a:r>
          </a:p>
          <a:p>
            <a:pPr marL="57150" indent="0">
              <a:lnSpc>
                <a:spcPct val="90000"/>
              </a:lnSpc>
              <a:buNone/>
            </a:pPr>
            <a:r>
              <a:rPr lang="en-US" sz="1800" dirty="0">
                <a:latin typeface="Calibri" panose="020F0502020204030204" pitchFamily="34" charset="0"/>
                <a:ea typeface="Calibri" panose="020F0502020204030204" pitchFamily="34" charset="0"/>
                <a:cs typeface="Calibri" panose="020F0502020204030204" pitchFamily="34" charset="0"/>
              </a:rPr>
              <a:t>This Update Provider Profile tool is expected to be available May 2025.</a:t>
            </a:r>
          </a:p>
        </p:txBody>
      </p:sp>
      <p:pic>
        <p:nvPicPr>
          <p:cNvPr id="4" name="Content Placeholder 3" descr="Self-Service Tools for MassHealth Providers webpage with red box drawn around Update Provider Profile tool">
            <a:extLst>
              <a:ext uri="{FF2B5EF4-FFF2-40B4-BE49-F238E27FC236}">
                <a16:creationId xmlns:a16="http://schemas.microsoft.com/office/drawing/2014/main" id="{91FDEDCB-134E-4993-74C5-850E9D749EC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l="6830" r="27808"/>
          <a:stretch/>
        </p:blipFill>
        <p:spPr>
          <a:xfrm>
            <a:off x="4899409" y="1600200"/>
            <a:ext cx="4038600" cy="4525963"/>
          </a:xfrm>
          <a:noFill/>
          <a:ln>
            <a:solidFill>
              <a:schemeClr val="accent1"/>
            </a:solidFill>
          </a:ln>
        </p:spPr>
      </p:pic>
      <p:sp>
        <p:nvSpPr>
          <p:cNvPr id="5" name="Slide Number Placeholder 4">
            <a:extLst>
              <a:ext uri="{FF2B5EF4-FFF2-40B4-BE49-F238E27FC236}">
                <a16:creationId xmlns:a16="http://schemas.microsoft.com/office/drawing/2014/main" id="{3EF146E1-3BDE-0826-7858-88B56E554BD8}"/>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wrap="square" anchor="ctr">
            <a:normAutofit/>
          </a:bodyPr>
          <a:lstStyle/>
          <a:p>
            <a:pPr>
              <a:spcAft>
                <a:spcPts val="600"/>
              </a:spcAft>
              <a:defRPr/>
            </a:pPr>
            <a:fld id="{EEEDA35D-121F-4BCE-A2B8-5BDD75225AF7}" type="slidenum">
              <a:rPr lang="en-US" smtClean="0"/>
              <a:pPr>
                <a:spcAft>
                  <a:spcPts val="600"/>
                </a:spcAft>
                <a:defRPr/>
              </a:pPr>
              <a:t>12</a:t>
            </a:fld>
            <a:endParaRPr lang="en-US" dirty="0"/>
          </a:p>
        </p:txBody>
      </p:sp>
      <p:sp>
        <p:nvSpPr>
          <p:cNvPr id="8" name="Rectangle 7">
            <a:extLst>
              <a:ext uri="{FF2B5EF4-FFF2-40B4-BE49-F238E27FC236}">
                <a16:creationId xmlns:a16="http://schemas.microsoft.com/office/drawing/2014/main" id="{129736AB-FBE8-EA9C-AEB0-12333E60A010}"/>
              </a:ext>
              <a:ext uri="{C183D7F6-B498-43B3-948B-1728B52AA6E4}">
                <adec:decorative xmlns:adec="http://schemas.microsoft.com/office/drawing/2017/decorative" val="1"/>
              </a:ext>
            </a:extLst>
          </p:cNvPr>
          <p:cNvSpPr/>
          <p:nvPr/>
        </p:nvSpPr>
        <p:spPr>
          <a:xfrm>
            <a:off x="4839114" y="4690872"/>
            <a:ext cx="2036064" cy="566928"/>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1192310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9420825F-5C42-48D3-A877-D87BA0EF2347}"/>
              </a:ext>
            </a:extLst>
          </p:cNvPr>
          <p:cNvSpPr>
            <a:spLocks noGrp="1"/>
          </p:cNvSpPr>
          <p:nvPr>
            <p:ph type="title"/>
          </p:nvPr>
        </p:nvSpPr>
        <p:spPr>
          <a:xfrm>
            <a:off x="3170183" y="3080134"/>
            <a:ext cx="2803634" cy="430887"/>
          </a:xfrm>
        </p:spPr>
        <p:txBody>
          <a:bodyPr/>
          <a:lstStyle/>
          <a:p>
            <a:pPr algn="ctr"/>
            <a:r>
              <a:rPr lang="en-US" altLang="en-US" sz="3600" dirty="0"/>
              <a:t>Questions?</a:t>
            </a:r>
          </a:p>
        </p:txBody>
      </p:sp>
      <p:sp>
        <p:nvSpPr>
          <p:cNvPr id="2" name="Slide Number Placeholder 2">
            <a:extLst>
              <a:ext uri="{FF2B5EF4-FFF2-40B4-BE49-F238E27FC236}">
                <a16:creationId xmlns:a16="http://schemas.microsoft.com/office/drawing/2014/main" id="{DD9D8496-80DB-8613-F117-3E68D3892BDD}"/>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a:lstStyle/>
          <a:p>
            <a:pPr>
              <a:defRPr/>
            </a:pPr>
            <a:fld id="{C3302BC5-986D-42D8-BF2F-B9D0692D83AF}" type="slidenum">
              <a:rPr lang="en-US" smtClean="0"/>
              <a:pPr>
                <a:defRPr/>
              </a:pPr>
              <a:t>13</a:t>
            </a:fld>
            <a:endParaRPr lang="en-US" dirty="0"/>
          </a:p>
        </p:txBody>
      </p:sp>
    </p:spTree>
    <p:custDataLst>
      <p:tags r:id="rId1"/>
    </p:custDataLst>
    <p:extLst>
      <p:ext uri="{BB962C8B-B14F-4D97-AF65-F5344CB8AC3E}">
        <p14:creationId xmlns:p14="http://schemas.microsoft.com/office/powerpoint/2010/main" val="362709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F4BEFE-9AF9-8595-4F30-C725B01FA9D7}"/>
              </a:ext>
            </a:extLst>
          </p:cNvPr>
          <p:cNvSpPr>
            <a:spLocks noGrp="1"/>
          </p:cNvSpPr>
          <p:nvPr>
            <p:ph type="title"/>
          </p:nvPr>
        </p:nvSpPr>
        <p:spPr>
          <a:xfrm>
            <a:off x="1129487" y="3505200"/>
            <a:ext cx="6885026" cy="715963"/>
          </a:xfrm>
        </p:spPr>
        <p:txBody>
          <a:bodyPr/>
          <a:lstStyle/>
          <a:p>
            <a:pPr algn="ctr"/>
            <a:r>
              <a:rPr lang="en-US" b="1" dirty="0">
                <a:effectLst/>
                <a:latin typeface="+mj-lt"/>
                <a:ea typeface="Calibri" panose="020F0502020204030204" pitchFamily="34" charset="0"/>
                <a:cs typeface="Calibri" panose="020F0502020204030204" pitchFamily="34" charset="0"/>
              </a:rPr>
              <a:t>IMPORTANT </a:t>
            </a:r>
            <a:br>
              <a:rPr lang="en-US" sz="3200" b="1" dirty="0">
                <a:effectLst/>
                <a:latin typeface="+mj-lt"/>
                <a:ea typeface="Calibri" panose="020F0502020204030204" pitchFamily="34" charset="0"/>
                <a:cs typeface="Calibri" panose="020F0502020204030204" pitchFamily="34" charset="0"/>
              </a:rPr>
            </a:br>
            <a:r>
              <a:rPr lang="en-US" sz="3200" b="1" dirty="0">
                <a:effectLst/>
                <a:latin typeface="+mj-lt"/>
                <a:ea typeface="Calibri" panose="020F0502020204030204" pitchFamily="34" charset="0"/>
                <a:cs typeface="Calibri" panose="020F0502020204030204" pitchFamily="34" charset="0"/>
              </a:rPr>
              <a:t>MMIS, Virtual Gateway (VG) &amp; </a:t>
            </a:r>
            <a:br>
              <a:rPr lang="en-US" sz="3200" b="1" dirty="0">
                <a:effectLst/>
                <a:latin typeface="+mj-lt"/>
                <a:ea typeface="Calibri" panose="020F0502020204030204" pitchFamily="34" charset="0"/>
                <a:cs typeface="Calibri" panose="020F0502020204030204" pitchFamily="34" charset="0"/>
              </a:rPr>
            </a:br>
            <a:r>
              <a:rPr lang="en-US" sz="3200" b="1" dirty="0">
                <a:effectLst/>
                <a:latin typeface="+mj-lt"/>
                <a:ea typeface="Calibri" panose="020F0502020204030204" pitchFamily="34" charset="0"/>
                <a:cs typeface="Calibri" panose="020F0502020204030204" pitchFamily="34" charset="0"/>
              </a:rPr>
              <a:t>Provider </a:t>
            </a:r>
            <a:r>
              <a:rPr lang="en-US" sz="3200" b="1" dirty="0">
                <a:solidFill>
                  <a:srgbClr val="002060"/>
                </a:solidFill>
                <a:effectLst/>
                <a:latin typeface="+mj-lt"/>
                <a:ea typeface="Calibri" panose="020F0502020204030204" pitchFamily="34" charset="0"/>
                <a:cs typeface="Calibri" panose="020F0502020204030204" pitchFamily="34" charset="0"/>
              </a:rPr>
              <a:t>Online Service Center (POSC) Updates</a:t>
            </a:r>
            <a:br>
              <a:rPr lang="en-US" sz="3200" b="1" dirty="0">
                <a:solidFill>
                  <a:srgbClr val="002060"/>
                </a:solidFill>
                <a:effectLst/>
                <a:latin typeface="+mj-lt"/>
                <a:ea typeface="Calibri" panose="020F0502020204030204" pitchFamily="34" charset="0"/>
                <a:cs typeface="Calibri" panose="020F0502020204030204" pitchFamily="34" charset="0"/>
              </a:rPr>
            </a:br>
            <a:br>
              <a:rPr lang="en-US" sz="3200" b="1" dirty="0">
                <a:solidFill>
                  <a:srgbClr val="002060"/>
                </a:solidFill>
                <a:effectLst/>
                <a:latin typeface="+mj-lt"/>
                <a:ea typeface="Calibri" panose="020F0502020204030204" pitchFamily="34" charset="0"/>
                <a:cs typeface="Calibri" panose="020F0502020204030204" pitchFamily="34" charset="0"/>
              </a:rPr>
            </a:br>
            <a:r>
              <a:rPr lang="en-US" sz="2800" b="0" dirty="0">
                <a:latin typeface="+mj-lt"/>
                <a:ea typeface="Calibri" panose="020F0502020204030204" pitchFamily="34" charset="0"/>
                <a:cs typeface="Calibri" panose="020F0502020204030204" pitchFamily="34" charset="0"/>
              </a:rPr>
              <a:t>Presented by</a:t>
            </a:r>
            <a:br>
              <a:rPr lang="en-US" sz="2800" b="0" dirty="0">
                <a:latin typeface="+mj-lt"/>
                <a:ea typeface="Calibri" panose="020F0502020204030204" pitchFamily="34" charset="0"/>
                <a:cs typeface="Calibri" panose="020F0502020204030204" pitchFamily="34" charset="0"/>
              </a:rPr>
            </a:br>
            <a:r>
              <a:rPr lang="en-US" sz="2800" b="0" dirty="0">
                <a:solidFill>
                  <a:srgbClr val="002060"/>
                </a:solidFill>
                <a:effectLst/>
                <a:latin typeface="+mj-lt"/>
                <a:ea typeface="Calibri" panose="020F0502020204030204" pitchFamily="34" charset="0"/>
                <a:cs typeface="Calibri" panose="020F0502020204030204" pitchFamily="34" charset="0"/>
              </a:rPr>
              <a:t>Nestor Rivera, Sr. Provider Relations Specialist, MassHealth Business Support Services</a:t>
            </a:r>
            <a:br>
              <a:rPr lang="en-US" sz="3600" dirty="0">
                <a:effectLst/>
                <a:latin typeface="+mj-lt"/>
                <a:ea typeface="Calibri" panose="020F0502020204030204" pitchFamily="34" charset="0"/>
              </a:rPr>
            </a:br>
            <a:endParaRPr lang="en-US" dirty="0">
              <a:latin typeface="+mj-lt"/>
            </a:endParaRPr>
          </a:p>
        </p:txBody>
      </p:sp>
      <p:sp>
        <p:nvSpPr>
          <p:cNvPr id="2" name="Slide Number Placeholder 2">
            <a:extLst>
              <a:ext uri="{FF2B5EF4-FFF2-40B4-BE49-F238E27FC236}">
                <a16:creationId xmlns:a16="http://schemas.microsoft.com/office/drawing/2014/main" id="{11A1320F-AD6A-6491-BEC8-7AEA61A51947}"/>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a:lstStyle/>
          <a:p>
            <a:pPr>
              <a:defRPr/>
            </a:pPr>
            <a:fld id="{C3302BC5-986D-42D8-BF2F-B9D0692D83AF}" type="slidenum">
              <a:rPr lang="en-US" smtClean="0"/>
              <a:pPr>
                <a:defRPr/>
              </a:pPr>
              <a:t>14</a:t>
            </a:fld>
            <a:endParaRPr lang="en-US" dirty="0"/>
          </a:p>
        </p:txBody>
      </p:sp>
    </p:spTree>
    <p:custDataLst>
      <p:tags r:id="rId1"/>
    </p:custDataLst>
    <p:extLst>
      <p:ext uri="{BB962C8B-B14F-4D97-AF65-F5344CB8AC3E}">
        <p14:creationId xmlns:p14="http://schemas.microsoft.com/office/powerpoint/2010/main" val="1123820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2B013-B9CD-6B5C-3A66-2C81E5FDFBC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B1C4216-527F-3E66-649F-1D241EDF333D}"/>
              </a:ext>
            </a:extLst>
          </p:cNvPr>
          <p:cNvSpPr>
            <a:spLocks noGrp="1"/>
          </p:cNvSpPr>
          <p:nvPr>
            <p:ph type="title"/>
          </p:nvPr>
        </p:nvSpPr>
        <p:spPr>
          <a:xfrm>
            <a:off x="457200" y="304800"/>
            <a:ext cx="6553200" cy="715963"/>
          </a:xfrm>
        </p:spPr>
        <p:txBody>
          <a:bodyPr/>
          <a:lstStyle/>
          <a:p>
            <a:r>
              <a:rPr lang="en-US" dirty="0">
                <a:latin typeface="+mj-lt"/>
                <a:ea typeface="Calibri" panose="020F0502020204030204" pitchFamily="34" charset="0"/>
                <a:cs typeface="Calibri" panose="020F0502020204030204" pitchFamily="34" charset="0"/>
              </a:rPr>
              <a:t>AWS Migration</a:t>
            </a:r>
          </a:p>
        </p:txBody>
      </p:sp>
      <p:sp>
        <p:nvSpPr>
          <p:cNvPr id="10" name="Content Placeholder 9">
            <a:extLst>
              <a:ext uri="{FF2B5EF4-FFF2-40B4-BE49-F238E27FC236}">
                <a16:creationId xmlns:a16="http://schemas.microsoft.com/office/drawing/2014/main" id="{DD2585BD-806D-02CD-E0FC-952800FE356E}"/>
              </a:ext>
            </a:extLst>
          </p:cNvPr>
          <p:cNvSpPr>
            <a:spLocks noGrp="1"/>
          </p:cNvSpPr>
          <p:nvPr>
            <p:ph idx="1"/>
          </p:nvPr>
        </p:nvSpPr>
        <p:spPr>
          <a:xfrm>
            <a:off x="457200" y="1600200"/>
            <a:ext cx="8229600" cy="4525963"/>
          </a:xfrm>
        </p:spPr>
        <p:txBody>
          <a:bodyPr/>
          <a:lstStyle/>
          <a:p>
            <a:pPr>
              <a:spcAft>
                <a:spcPts val="1200"/>
              </a:spcAft>
            </a:pPr>
            <a:r>
              <a:rPr lang="en-US" sz="2200" dirty="0">
                <a:latin typeface="Calibri" panose="020F0502020204030204" pitchFamily="34" charset="0"/>
                <a:ea typeface="Calibri" panose="020F0502020204030204" pitchFamily="34" charset="0"/>
                <a:cs typeface="Calibri" panose="020F0502020204030204" pitchFamily="34" charset="0"/>
              </a:rPr>
              <a:t>MassHealth migrated the MMIS and POSC to the Amazon Web Services (AWS) cloud architecture the weekend of March 14 – 16, 2025</a:t>
            </a:r>
          </a:p>
          <a:p>
            <a:pPr>
              <a:spcAft>
                <a:spcPts val="1200"/>
              </a:spcAft>
            </a:pPr>
            <a:r>
              <a:rPr lang="en-US" sz="2200" dirty="0">
                <a:latin typeface="Calibri" panose="020F0502020204030204" pitchFamily="34" charset="0"/>
                <a:ea typeface="Calibri" panose="020F0502020204030204" pitchFamily="34" charset="0"/>
                <a:cs typeface="Calibri" panose="020F0502020204030204" pitchFamily="34" charset="0"/>
              </a:rPr>
              <a:t>On March 17th, Providers, health plans, business partners, other external entities (e.g., billing intermediaries, relationship entities), and internal users were able to access the system on day 1 with very little to no impact  </a:t>
            </a:r>
          </a:p>
          <a:p>
            <a:r>
              <a:rPr lang="en-US" sz="2200" dirty="0">
                <a:latin typeface="Calibri" panose="020F0502020204030204" pitchFamily="34" charset="0"/>
                <a:ea typeface="Calibri" panose="020F0502020204030204" pitchFamily="34" charset="0"/>
                <a:cs typeface="Calibri" panose="020F0502020204030204" pitchFamily="34" charset="0"/>
              </a:rPr>
              <a:t>The migration to AWS enables MassHealth to provide greater security, scalability, and will enable the agency to implement hardware/software technology refreshes without major disruptions to the MMIS POSC availability</a:t>
            </a:r>
          </a:p>
          <a:p>
            <a:endParaRPr lang="en-US" sz="2200" dirty="0"/>
          </a:p>
        </p:txBody>
      </p:sp>
      <p:sp>
        <p:nvSpPr>
          <p:cNvPr id="2" name="Slide Number Placeholder 1">
            <a:extLst>
              <a:ext uri="{FF2B5EF4-FFF2-40B4-BE49-F238E27FC236}">
                <a16:creationId xmlns:a16="http://schemas.microsoft.com/office/drawing/2014/main" id="{941C0609-66A8-3741-5E31-3010E7A1D5E5}"/>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3FC28-71BB-4923-9EC4-7D01669BF51C}" type="slidenum">
              <a:rPr kumimoji="0" lang="en-US" sz="1200" i="0" u="none" strike="noStrike" kern="1200" cap="none" spc="0" normalizeH="0" baseline="0" noProof="0" smtClean="0">
                <a:ln>
                  <a:noFill/>
                </a:ln>
                <a:solidFill>
                  <a:srgbClr val="898989"/>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i="0" u="none" strike="noStrike" kern="1200" cap="none" spc="0" normalizeH="0" baseline="0" noProof="0" dirty="0">
              <a:ln>
                <a:noFill/>
              </a:ln>
              <a:solidFill>
                <a:srgbClr val="898989"/>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3373945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20D2B-3E82-AC68-2343-567621097DB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9694BB9-CC81-C04E-A452-D4B61B4FF088}"/>
              </a:ext>
            </a:extLst>
          </p:cNvPr>
          <p:cNvSpPr>
            <a:spLocks noGrp="1"/>
          </p:cNvSpPr>
          <p:nvPr>
            <p:ph type="title"/>
          </p:nvPr>
        </p:nvSpPr>
        <p:spPr>
          <a:xfrm>
            <a:off x="457200" y="136525"/>
            <a:ext cx="7403910" cy="884238"/>
          </a:xfrm>
        </p:spPr>
        <p:txBody>
          <a:bodyPr/>
          <a:lstStyle/>
          <a:p>
            <a:r>
              <a:rPr lang="en-US" dirty="0">
                <a:latin typeface="+mj-lt"/>
                <a:ea typeface="Calibri" panose="020F0502020204030204" pitchFamily="34" charset="0"/>
                <a:cs typeface="Calibri" panose="020F0502020204030204" pitchFamily="34" charset="0"/>
              </a:rPr>
              <a:t>AWS Migration – </a:t>
            </a:r>
            <a:r>
              <a:rPr lang="en-US" sz="2800" dirty="0">
                <a:latin typeface="+mj-lt"/>
                <a:ea typeface="Calibri" panose="020F0502020204030204" pitchFamily="34" charset="0"/>
                <a:cs typeface="Calibri" panose="020F0502020204030204" pitchFamily="34" charset="0"/>
              </a:rPr>
              <a:t>IP Addresses for RPA and point-to-point Systems Accounts </a:t>
            </a:r>
          </a:p>
        </p:txBody>
      </p:sp>
      <p:sp>
        <p:nvSpPr>
          <p:cNvPr id="10" name="Content Placeholder 9">
            <a:extLst>
              <a:ext uri="{FF2B5EF4-FFF2-40B4-BE49-F238E27FC236}">
                <a16:creationId xmlns:a16="http://schemas.microsoft.com/office/drawing/2014/main" id="{77C516C6-56E2-377C-B00B-F8101AD1B9D3}"/>
              </a:ext>
            </a:extLst>
          </p:cNvPr>
          <p:cNvSpPr>
            <a:spLocks noGrp="1"/>
          </p:cNvSpPr>
          <p:nvPr>
            <p:ph idx="1"/>
          </p:nvPr>
        </p:nvSpPr>
        <p:spPr/>
        <p:txBody>
          <a:bodyPr/>
          <a:lstStyle/>
          <a:p>
            <a:pPr>
              <a:spcAft>
                <a:spcPts val="1200"/>
              </a:spcAft>
            </a:pPr>
            <a:r>
              <a:rPr lang="en-US" sz="2000" dirty="0">
                <a:latin typeface="Calibri" panose="020F0502020204030204" pitchFamily="34" charset="0"/>
                <a:ea typeface="Calibri" panose="020F0502020204030204" pitchFamily="34" charset="0"/>
                <a:cs typeface="Calibri" panose="020F0502020204030204" pitchFamily="34" charset="0"/>
              </a:rPr>
              <a:t>Enhanced security protocols in AWS currently block IP addresses that appear to be bots, use web scraping frameworks, etc. </a:t>
            </a:r>
          </a:p>
          <a:p>
            <a:pPr>
              <a:spcAft>
                <a:spcPts val="1200"/>
              </a:spcAft>
            </a:pPr>
            <a:r>
              <a:rPr lang="en-US" sz="2000" dirty="0">
                <a:latin typeface="Calibri" panose="020F0502020204030204" pitchFamily="34" charset="0"/>
                <a:ea typeface="Calibri" panose="020F0502020204030204" pitchFamily="34" charset="0"/>
                <a:cs typeface="Calibri" panose="020F0502020204030204" pitchFamily="34" charset="0"/>
              </a:rPr>
              <a:t>To ensure that approved Robotics Processing Automation (RPA) users and point-to-point users (e.g., HTS, SOAP/MIME) can continue to access MMIS and the POSC in AWS without adverse impacts, MassHealth is outreaching to these organizations  to collect</a:t>
            </a:r>
            <a:r>
              <a:rPr lang="en-US" sz="2000" strike="sngStrike" dirty="0">
                <a:latin typeface="Calibri" panose="020F0502020204030204" pitchFamily="34" charset="0"/>
                <a:ea typeface="Calibri" panose="020F0502020204030204" pitchFamily="34" charset="0"/>
                <a:cs typeface="Calibri" panose="020F0502020204030204" pitchFamily="34" charset="0"/>
              </a:rPr>
              <a:t> </a:t>
            </a:r>
            <a:r>
              <a:rPr lang="en-US" sz="2000" dirty="0">
                <a:latin typeface="Calibri" panose="020F0502020204030204" pitchFamily="34" charset="0"/>
                <a:ea typeface="Calibri" panose="020F0502020204030204" pitchFamily="34" charset="0"/>
                <a:cs typeface="Calibri" panose="020F0502020204030204" pitchFamily="34" charset="0"/>
              </a:rPr>
              <a:t>IP address information </a:t>
            </a:r>
            <a:r>
              <a:rPr lang="en-US" sz="2000" strike="sngStrike" dirty="0">
                <a:latin typeface="Calibri" panose="020F0502020204030204" pitchFamily="34" charset="0"/>
                <a:ea typeface="Calibri" panose="020F0502020204030204" pitchFamily="34" charset="0"/>
                <a:cs typeface="Calibri" panose="020F0502020204030204" pitchFamily="34" charset="0"/>
              </a:rPr>
              <a:t> </a:t>
            </a:r>
            <a:r>
              <a:rPr lang="en-US" sz="2000" dirty="0">
                <a:latin typeface="Calibri" panose="020F0502020204030204" pitchFamily="34" charset="0"/>
                <a:ea typeface="Calibri" panose="020F0502020204030204" pitchFamily="34" charset="0"/>
                <a:cs typeface="Calibri" panose="020F0502020204030204" pitchFamily="34" charset="0"/>
              </a:rPr>
              <a:t>with the end goal of safe listing them to allow traffic</a:t>
            </a:r>
          </a:p>
          <a:p>
            <a:r>
              <a:rPr lang="en-US" sz="2000" dirty="0">
                <a:latin typeface="Calibri" panose="020F0502020204030204" pitchFamily="34" charset="0"/>
                <a:ea typeface="Calibri" panose="020F0502020204030204" pitchFamily="34" charset="0"/>
                <a:cs typeface="Calibri" panose="020F0502020204030204" pitchFamily="34" charset="0"/>
              </a:rPr>
              <a:t>If you utilize a point-to-point or RPA system account, please respond to emails from the following email addresses:</a:t>
            </a:r>
          </a:p>
          <a:p>
            <a:pPr lvl="1"/>
            <a:r>
              <a:rPr lang="en-US" sz="2000" dirty="0">
                <a:latin typeface="Calibri" panose="020F0502020204030204" pitchFamily="34" charset="0"/>
                <a:ea typeface="Calibri" panose="020F0502020204030204" pitchFamily="34" charset="0"/>
                <a:cs typeface="Calibri" panose="020F0502020204030204" pitchFamily="34" charset="0"/>
              </a:rPr>
              <a:t>EDI@mahealth.net</a:t>
            </a:r>
          </a:p>
          <a:p>
            <a:pPr lvl="1"/>
            <a:r>
              <a:rPr lang="en-US" sz="2000" dirty="0">
                <a:latin typeface="Calibri" panose="020F0502020204030204" pitchFamily="34" charset="0"/>
                <a:ea typeface="Calibri" panose="020F0502020204030204" pitchFamily="34" charset="0"/>
                <a:cs typeface="Calibri" panose="020F0502020204030204" pitchFamily="34" charset="0"/>
              </a:rPr>
              <a:t>Functional.Coordination@mass.gov </a:t>
            </a:r>
          </a:p>
        </p:txBody>
      </p:sp>
      <p:sp>
        <p:nvSpPr>
          <p:cNvPr id="2" name="Slide Number Placeholder 1">
            <a:extLst>
              <a:ext uri="{FF2B5EF4-FFF2-40B4-BE49-F238E27FC236}">
                <a16:creationId xmlns:a16="http://schemas.microsoft.com/office/drawing/2014/main" id="{034B7001-EA30-E95D-5ECD-2B4E55EA35B8}"/>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3FC28-71BB-4923-9EC4-7D01669BF51C}" type="slidenum">
              <a:rPr kumimoji="0" lang="en-US" sz="1200" i="0" u="none" strike="noStrike" kern="1200" cap="none" spc="0" normalizeH="0" baseline="0" noProof="0" smtClean="0">
                <a:ln>
                  <a:noFill/>
                </a:ln>
                <a:solidFill>
                  <a:srgbClr val="898989"/>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i="0" u="none" strike="noStrike" kern="1200" cap="none" spc="0" normalizeH="0" baseline="0" noProof="0" dirty="0">
              <a:ln>
                <a:noFill/>
              </a:ln>
              <a:solidFill>
                <a:srgbClr val="898989"/>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2698445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8297D21-15ED-AA26-25F8-518FAB206C34}"/>
              </a:ext>
            </a:extLst>
          </p:cNvPr>
          <p:cNvSpPr>
            <a:spLocks noGrp="1"/>
          </p:cNvSpPr>
          <p:nvPr>
            <p:ph type="title"/>
          </p:nvPr>
        </p:nvSpPr>
        <p:spPr/>
        <p:txBody>
          <a:bodyPr/>
          <a:lstStyle/>
          <a:p>
            <a:r>
              <a:rPr lang="en-US" sz="3600" dirty="0">
                <a:latin typeface="+mj-lt"/>
                <a:ea typeface="Calibri" panose="020F0502020204030204" pitchFamily="34" charset="0"/>
                <a:cs typeface="Calibri" panose="020F0502020204030204" pitchFamily="34" charset="0"/>
              </a:rPr>
              <a:t>Virtual Gateway</a:t>
            </a:r>
          </a:p>
        </p:txBody>
      </p:sp>
      <p:sp>
        <p:nvSpPr>
          <p:cNvPr id="3" name="Slide Number Placeholder 2">
            <a:extLst>
              <a:ext uri="{FF2B5EF4-FFF2-40B4-BE49-F238E27FC236}">
                <a16:creationId xmlns:a16="http://schemas.microsoft.com/office/drawing/2014/main" id="{BBC50B1A-3E30-04D2-CE0B-AB5B508E8FB8}"/>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302BC5-986D-42D8-BF2F-B9D0692D83AF}" type="slidenum">
              <a:rPr kumimoji="0" lang="en-US" sz="1200" i="0" u="none" strike="noStrike" kern="1200" cap="none" spc="0" normalizeH="0" baseline="0" noProof="0" smtClean="0">
                <a:ln>
                  <a:noFill/>
                </a:ln>
                <a:solidFill>
                  <a:srgbClr val="898989"/>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i="0" u="none" strike="noStrike" kern="1200" cap="none" spc="0" normalizeH="0" baseline="0" noProof="0" dirty="0">
              <a:ln>
                <a:noFill/>
              </a:ln>
              <a:solidFill>
                <a:srgbClr val="898989"/>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2186763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44E26-0040-D36C-6AF4-6DEA582AA58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03493B9-EB1E-15B3-1D8B-A5C74C5785BF}"/>
              </a:ext>
            </a:extLst>
          </p:cNvPr>
          <p:cNvSpPr>
            <a:spLocks noGrp="1"/>
          </p:cNvSpPr>
          <p:nvPr>
            <p:ph type="title"/>
          </p:nvPr>
        </p:nvSpPr>
        <p:spPr>
          <a:xfrm>
            <a:off x="457199" y="304800"/>
            <a:ext cx="6719977" cy="715963"/>
          </a:xfrm>
        </p:spPr>
        <p:txBody>
          <a:bodyPr/>
          <a:lstStyle/>
          <a:p>
            <a:r>
              <a:rPr lang="en-US" dirty="0">
                <a:latin typeface="+mj-lt"/>
                <a:ea typeface="Calibri" panose="020F0502020204030204" pitchFamily="34" charset="0"/>
                <a:cs typeface="Calibri" panose="020F0502020204030204" pitchFamily="34" charset="0"/>
              </a:rPr>
              <a:t>Virtual Gateway – </a:t>
            </a:r>
            <a:r>
              <a:rPr lang="en-US" sz="2800" dirty="0">
                <a:latin typeface="+mj-lt"/>
                <a:ea typeface="Calibri" panose="020F0502020204030204" pitchFamily="34" charset="0"/>
                <a:cs typeface="Calibri" panose="020F0502020204030204" pitchFamily="34" charset="0"/>
              </a:rPr>
              <a:t>Removal of the Legacy Login Option</a:t>
            </a:r>
          </a:p>
        </p:txBody>
      </p:sp>
      <p:sp>
        <p:nvSpPr>
          <p:cNvPr id="5" name="Content Placeholder 4">
            <a:extLst>
              <a:ext uri="{FF2B5EF4-FFF2-40B4-BE49-F238E27FC236}">
                <a16:creationId xmlns:a16="http://schemas.microsoft.com/office/drawing/2014/main" id="{9211C031-C0BE-6C01-3E13-70924B606D26}"/>
              </a:ext>
            </a:extLst>
          </p:cNvPr>
          <p:cNvSpPr>
            <a:spLocks noGrp="1"/>
          </p:cNvSpPr>
          <p:nvPr>
            <p:ph idx="1"/>
          </p:nvPr>
        </p:nvSpPr>
        <p:spPr>
          <a:xfrm>
            <a:off x="457200" y="1600200"/>
            <a:ext cx="8229600" cy="4525963"/>
          </a:xfrm>
        </p:spPr>
        <p:txBody>
          <a:bodyPr/>
          <a:lstStyle/>
          <a:p>
            <a:r>
              <a:rPr lang="en-US" sz="1800" dirty="0">
                <a:latin typeface="Calibri" panose="020F0502020204030204" pitchFamily="34" charset="0"/>
                <a:ea typeface="Calibri" panose="020F0502020204030204" pitchFamily="34" charset="0"/>
                <a:cs typeface="Calibri" panose="020F0502020204030204" pitchFamily="34" charset="0"/>
              </a:rPr>
              <a:t>Effective February 23</a:t>
            </a:r>
            <a:r>
              <a:rPr lang="en-US" sz="1800" baseline="30000" dirty="0">
                <a:latin typeface="Calibri" panose="020F0502020204030204" pitchFamily="34" charset="0"/>
                <a:ea typeface="Calibri" panose="020F0502020204030204" pitchFamily="34" charset="0"/>
                <a:cs typeface="Calibri" panose="020F0502020204030204" pitchFamily="34" charset="0"/>
              </a:rPr>
              <a:t>rd</a:t>
            </a:r>
            <a:r>
              <a:rPr lang="en-US" sz="1800" dirty="0">
                <a:latin typeface="Calibri" panose="020F0502020204030204" pitchFamily="34" charset="0"/>
                <a:ea typeface="Calibri" panose="020F0502020204030204" pitchFamily="34" charset="0"/>
                <a:cs typeface="Calibri" panose="020F0502020204030204" pitchFamily="34" charset="0"/>
              </a:rPr>
              <a:t>, 2025, the Executive Office of Health &amp; Human Services (EOHHS) removed the Legacy Login option to access MassHealth systems.</a:t>
            </a:r>
          </a:p>
          <a:p>
            <a:pPr>
              <a:spcAft>
                <a:spcPts val="1200"/>
              </a:spcAft>
            </a:pPr>
            <a:r>
              <a:rPr lang="en-US" sz="1800" dirty="0">
                <a:latin typeface="Calibri" panose="020F0502020204030204" pitchFamily="34" charset="0"/>
                <a:ea typeface="Calibri" panose="020F0502020204030204" pitchFamily="34" charset="0"/>
                <a:cs typeface="Calibri" panose="020F0502020204030204" pitchFamily="34" charset="0"/>
              </a:rPr>
              <a:t>MassHealth requires all Provider Online Service Center (POSC) users to utilize Multi-Factor Authentication (MFA) to access the POSC via the Virtual Gateway.</a:t>
            </a:r>
          </a:p>
          <a:p>
            <a:r>
              <a:rPr lang="en-US" sz="1800" dirty="0">
                <a:latin typeface="Calibri" panose="020F0502020204030204" pitchFamily="34" charset="0"/>
                <a:ea typeface="Calibri" panose="020F0502020204030204" pitchFamily="34" charset="0"/>
                <a:cs typeface="Calibri" panose="020F0502020204030204" pitchFamily="34" charset="0"/>
              </a:rPr>
              <a:t>Any user that did not transition to MFA, as announced in May 2024, has had their account deactivated. To regain access users must take one of the following actions:</a:t>
            </a:r>
          </a:p>
          <a:p>
            <a:pPr lvl="1"/>
            <a:r>
              <a:rPr lang="en-US" sz="1800" dirty="0">
                <a:latin typeface="Calibri" panose="020F0502020204030204" pitchFamily="34" charset="0"/>
                <a:ea typeface="Calibri" panose="020F0502020204030204" pitchFamily="34" charset="0"/>
                <a:cs typeface="Calibri" panose="020F0502020204030204" pitchFamily="34" charset="0"/>
              </a:rPr>
              <a:t>Contact your organization’s Primary User (system administrator) and request a new account be created. Or,</a:t>
            </a:r>
          </a:p>
          <a:p>
            <a:pPr lvl="1">
              <a:spcAft>
                <a:spcPts val="1200"/>
              </a:spcAft>
            </a:pPr>
            <a:r>
              <a:rPr lang="en-US" sz="1800" dirty="0">
                <a:latin typeface="Calibri" panose="020F0502020204030204" pitchFamily="34" charset="0"/>
                <a:ea typeface="Calibri" panose="020F0502020204030204" pitchFamily="34" charset="0"/>
                <a:cs typeface="Calibri" panose="020F0502020204030204" pitchFamily="34" charset="0"/>
              </a:rPr>
              <a:t>Contact the Virtual Gateway to request the account be reactivated.</a:t>
            </a:r>
          </a:p>
          <a:p>
            <a:r>
              <a:rPr lang="en-US" sz="1800" dirty="0">
                <a:latin typeface="Calibri" panose="020F0502020204030204" pitchFamily="34" charset="0"/>
                <a:ea typeface="Calibri" panose="020F0502020204030204" pitchFamily="34" charset="0"/>
                <a:cs typeface="Calibri" panose="020F0502020204030204" pitchFamily="34" charset="0"/>
              </a:rPr>
              <a:t>Please note that Multi-Factor Authentication will need to be setup to access these accounts.</a:t>
            </a:r>
          </a:p>
        </p:txBody>
      </p:sp>
      <p:sp>
        <p:nvSpPr>
          <p:cNvPr id="2" name="Slide Number Placeholder 1">
            <a:extLst>
              <a:ext uri="{FF2B5EF4-FFF2-40B4-BE49-F238E27FC236}">
                <a16:creationId xmlns:a16="http://schemas.microsoft.com/office/drawing/2014/main" id="{46E216E4-4DD1-650B-1EBA-3B8D2C590E0F}"/>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3FC28-71BB-4923-9EC4-7D01669BF51C}" type="slidenum">
              <a:rPr kumimoji="0" lang="en-US" sz="1200" b="0" i="0" u="none" strike="noStrike" kern="1200" cap="none" spc="0" normalizeH="0" baseline="0" noProof="0" smtClean="0">
                <a:ln>
                  <a:noFill/>
                </a:ln>
                <a:solidFill>
                  <a:srgbClr val="898989"/>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srgbClr val="898989"/>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3563505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0C504-03AD-4523-B16E-4CF8C6EFAC05}"/>
              </a:ext>
            </a:extLst>
          </p:cNvPr>
          <p:cNvSpPr>
            <a:spLocks noGrp="1"/>
          </p:cNvSpPr>
          <p:nvPr>
            <p:ph type="title"/>
          </p:nvPr>
        </p:nvSpPr>
        <p:spPr>
          <a:xfrm>
            <a:off x="457200" y="304800"/>
            <a:ext cx="6553200" cy="715963"/>
          </a:xfrm>
        </p:spPr>
        <p:txBody>
          <a:bodyPr/>
          <a:lstStyle/>
          <a:p>
            <a:r>
              <a:rPr lang="en-US" dirty="0">
                <a:latin typeface="+mj-lt"/>
              </a:rPr>
              <a:t>V</a:t>
            </a:r>
            <a:r>
              <a:rPr lang="en-US" dirty="0">
                <a:latin typeface="+mj-lt"/>
                <a:ea typeface="Calibri" panose="020F0502020204030204" pitchFamily="34" charset="0"/>
                <a:cs typeface="Calibri" panose="020F0502020204030204" pitchFamily="34" charset="0"/>
              </a:rPr>
              <a:t>irtual Gateway – Resetting POSC Passwords</a:t>
            </a:r>
          </a:p>
        </p:txBody>
      </p:sp>
      <p:sp>
        <p:nvSpPr>
          <p:cNvPr id="12" name="Content Placeholder 11">
            <a:extLst>
              <a:ext uri="{FF2B5EF4-FFF2-40B4-BE49-F238E27FC236}">
                <a16:creationId xmlns:a16="http://schemas.microsoft.com/office/drawing/2014/main" id="{23719EA6-EEF3-775F-3894-58D52D60807A}"/>
              </a:ext>
            </a:extLst>
          </p:cNvPr>
          <p:cNvSpPr>
            <a:spLocks noGrp="1"/>
          </p:cNvSpPr>
          <p:nvPr>
            <p:ph sz="half" idx="1"/>
          </p:nvPr>
        </p:nvSpPr>
        <p:spPr>
          <a:xfrm>
            <a:off x="457201" y="1590472"/>
            <a:ext cx="4038600" cy="4545418"/>
          </a:xfrm>
        </p:spPr>
        <p:txBody>
          <a:bodyPr/>
          <a:lstStyle/>
          <a:p>
            <a:pPr>
              <a:spcAft>
                <a:spcPts val="1200"/>
              </a:spcAft>
            </a:pPr>
            <a:r>
              <a:rPr lang="en-US" sz="2200" dirty="0">
                <a:latin typeface="Calibri" panose="020F0502020204030204" pitchFamily="34" charset="0"/>
                <a:ea typeface="Calibri" panose="020F0502020204030204" pitchFamily="34" charset="0"/>
                <a:cs typeface="Calibri" panose="020F0502020204030204" pitchFamily="34" charset="0"/>
              </a:rPr>
              <a:t>Since the implementation of Multi-Factor Authentication, the ‘Reset Password’ function in the POSC no longer works</a:t>
            </a:r>
          </a:p>
          <a:p>
            <a:pPr>
              <a:spcAft>
                <a:spcPts val="1200"/>
              </a:spcAft>
            </a:pPr>
            <a:r>
              <a:rPr lang="en-US" sz="2200" dirty="0">
                <a:latin typeface="Calibri" panose="020F0502020204030204" pitchFamily="34" charset="0"/>
                <a:ea typeface="Calibri" panose="020F0502020204030204" pitchFamily="34" charset="0"/>
                <a:cs typeface="Calibri" panose="020F0502020204030204" pitchFamily="34" charset="0"/>
              </a:rPr>
              <a:t>The ‘Reset Password’ button will be removed from the POSC in late June to alleviate confusion</a:t>
            </a:r>
          </a:p>
          <a:p>
            <a:r>
              <a:rPr lang="en-US" sz="2200" dirty="0">
                <a:latin typeface="Calibri" panose="020F0502020204030204" pitchFamily="34" charset="0"/>
                <a:ea typeface="Calibri" panose="020F0502020204030204" pitchFamily="34" charset="0"/>
                <a:cs typeface="Calibri" panose="020F0502020204030204" pitchFamily="34" charset="0"/>
              </a:rPr>
              <a:t>All users MUST request a password reset and update their own information via their MyMassGov account</a:t>
            </a:r>
          </a:p>
        </p:txBody>
      </p:sp>
      <p:pic>
        <p:nvPicPr>
          <p:cNvPr id="11" name="Content Placeholder 10" descr="Update Subordinate Panel in POSC with a&#10;red Do Not icon over Reset Password button.">
            <a:extLst>
              <a:ext uri="{FF2B5EF4-FFF2-40B4-BE49-F238E27FC236}">
                <a16:creationId xmlns:a16="http://schemas.microsoft.com/office/drawing/2014/main" id="{C88C6ABD-B76A-468E-8CE5-6BFB435EB55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p:blipFill>
        <p:spPr>
          <a:xfrm>
            <a:off x="4648200" y="2521688"/>
            <a:ext cx="4038600" cy="2682986"/>
          </a:xfrm>
        </p:spPr>
      </p:pic>
      <p:sp>
        <p:nvSpPr>
          <p:cNvPr id="5" name="Slide Number Placeholder 4">
            <a:extLst>
              <a:ext uri="{FF2B5EF4-FFF2-40B4-BE49-F238E27FC236}">
                <a16:creationId xmlns:a16="http://schemas.microsoft.com/office/drawing/2014/main" id="{A41A1B45-1AAD-4021-AC33-3CEAACE2D997}"/>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E8E759-0389-4335-B2F1-6DB7F12164FA}" type="slidenum">
              <a:rPr kumimoji="0" lang="en-US" sz="1200" i="0" u="none" strike="noStrike" kern="1200" cap="none" spc="0" normalizeH="0" baseline="0" noProof="0" smtClean="0">
                <a:ln>
                  <a:noFill/>
                </a:ln>
                <a:solidFill>
                  <a:srgbClr val="898989"/>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i="0" u="none" strike="noStrike" kern="1200" cap="none" spc="0" normalizeH="0" baseline="0" noProof="0" dirty="0">
              <a:ln>
                <a:noFill/>
              </a:ln>
              <a:solidFill>
                <a:srgbClr val="898989"/>
              </a:solidFill>
              <a:effectLst/>
              <a:uLnTx/>
              <a:uFillTx/>
              <a:latin typeface="Arial" panose="020B0604020202020204"/>
              <a:ea typeface="+mn-ea"/>
              <a:cs typeface="+mn-cs"/>
            </a:endParaRPr>
          </a:p>
        </p:txBody>
      </p:sp>
      <p:sp>
        <p:nvSpPr>
          <p:cNvPr id="6" name="&quot;Not Allowed&quot; Symbol 5">
            <a:extLst>
              <a:ext uri="{FF2B5EF4-FFF2-40B4-BE49-F238E27FC236}">
                <a16:creationId xmlns:a16="http://schemas.microsoft.com/office/drawing/2014/main" id="{802E06EE-C000-8E78-27EC-483706AEEE9A}"/>
              </a:ext>
              <a:ext uri="{C183D7F6-B498-43B3-948B-1728B52AA6E4}">
                <adec:decorative xmlns:adec="http://schemas.microsoft.com/office/drawing/2017/decorative" val="1"/>
              </a:ext>
            </a:extLst>
          </p:cNvPr>
          <p:cNvSpPr/>
          <p:nvPr/>
        </p:nvSpPr>
        <p:spPr>
          <a:xfrm>
            <a:off x="7116792" y="4789158"/>
            <a:ext cx="672861" cy="681486"/>
          </a:xfrm>
          <a:prstGeom prst="noSmoking">
            <a:avLst/>
          </a:prstGeom>
          <a:solidFill>
            <a:srgbClr val="FF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394458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0C504-03AD-4523-B16E-4CF8C6EFAC05}"/>
              </a:ext>
            </a:extLst>
          </p:cNvPr>
          <p:cNvSpPr>
            <a:spLocks noGrp="1"/>
          </p:cNvSpPr>
          <p:nvPr>
            <p:ph type="title"/>
          </p:nvPr>
        </p:nvSpPr>
        <p:spPr>
          <a:xfrm>
            <a:off x="457200" y="304800"/>
            <a:ext cx="7272068" cy="715963"/>
          </a:xfrm>
        </p:spPr>
        <p:txBody>
          <a:bodyPr/>
          <a:lstStyle/>
          <a:p>
            <a:r>
              <a:rPr lang="en-US" dirty="0">
                <a:latin typeface="+mj-lt"/>
                <a:ea typeface="Calibri" panose="020F0502020204030204" pitchFamily="34" charset="0"/>
                <a:cs typeface="Calibri" panose="020F0502020204030204" pitchFamily="34" charset="0"/>
              </a:rPr>
              <a:t>Virtual Gateway – Updating MyMassGov Accounts</a:t>
            </a:r>
          </a:p>
        </p:txBody>
      </p:sp>
      <p:sp>
        <p:nvSpPr>
          <p:cNvPr id="12" name="Content Placeholder 11">
            <a:extLst>
              <a:ext uri="{FF2B5EF4-FFF2-40B4-BE49-F238E27FC236}">
                <a16:creationId xmlns:a16="http://schemas.microsoft.com/office/drawing/2014/main" id="{23719EA6-EEF3-775F-3894-58D52D60807A}"/>
              </a:ext>
            </a:extLst>
          </p:cNvPr>
          <p:cNvSpPr>
            <a:spLocks noGrp="1"/>
          </p:cNvSpPr>
          <p:nvPr>
            <p:ph sz="half" idx="1"/>
          </p:nvPr>
        </p:nvSpPr>
        <p:spPr>
          <a:xfrm>
            <a:off x="457200" y="2025049"/>
            <a:ext cx="4038600" cy="3676261"/>
          </a:xfrm>
        </p:spPr>
        <p:txBody>
          <a:bodyPr/>
          <a:lstStyle/>
          <a:p>
            <a:r>
              <a:rPr lang="en-US" sz="2200" dirty="0">
                <a:latin typeface="Calibri" panose="020F0502020204030204" pitchFamily="34" charset="0"/>
                <a:ea typeface="Calibri" panose="020F0502020204030204" pitchFamily="34" charset="0"/>
                <a:cs typeface="Calibri" panose="020F0502020204030204" pitchFamily="34" charset="0"/>
              </a:rPr>
              <a:t>All users must update their own information including: </a:t>
            </a:r>
          </a:p>
          <a:p>
            <a:pPr lvl="1"/>
            <a:r>
              <a:rPr lang="en-US" sz="2200" dirty="0">
                <a:latin typeface="Calibri" panose="020F0502020204030204" pitchFamily="34" charset="0"/>
                <a:ea typeface="Calibri" panose="020F0502020204030204" pitchFamily="34" charset="0"/>
                <a:cs typeface="Calibri" panose="020F0502020204030204" pitchFamily="34" charset="0"/>
              </a:rPr>
              <a:t>Name </a:t>
            </a:r>
          </a:p>
          <a:p>
            <a:pPr lvl="1"/>
            <a:r>
              <a:rPr lang="en-US" sz="2200" dirty="0">
                <a:latin typeface="Calibri" panose="020F0502020204030204" pitchFamily="34" charset="0"/>
                <a:ea typeface="Calibri" panose="020F0502020204030204" pitchFamily="34" charset="0"/>
                <a:cs typeface="Calibri" panose="020F0502020204030204" pitchFamily="34" charset="0"/>
              </a:rPr>
              <a:t>Email</a:t>
            </a:r>
          </a:p>
          <a:p>
            <a:pPr lvl="1">
              <a:spcAft>
                <a:spcPts val="1200"/>
              </a:spcAft>
            </a:pPr>
            <a:r>
              <a:rPr lang="en-US" sz="2200" dirty="0">
                <a:latin typeface="Calibri" panose="020F0502020204030204" pitchFamily="34" charset="0"/>
                <a:ea typeface="Calibri" panose="020F0502020204030204" pitchFamily="34" charset="0"/>
                <a:cs typeface="Calibri" panose="020F0502020204030204" pitchFamily="34" charset="0"/>
              </a:rPr>
              <a:t>Password</a:t>
            </a:r>
          </a:p>
          <a:p>
            <a:r>
              <a:rPr lang="en-US" sz="2200" dirty="0">
                <a:latin typeface="Calibri" panose="020F0502020204030204" pitchFamily="34" charset="0"/>
                <a:ea typeface="Calibri" panose="020F0502020204030204" pitchFamily="34" charset="0"/>
                <a:cs typeface="Calibri" panose="020F0502020204030204" pitchFamily="34" charset="0"/>
              </a:rPr>
              <a:t>To update the password, users should select the ‘Forgot Password’ link from the login screen</a:t>
            </a:r>
          </a:p>
        </p:txBody>
      </p:sp>
      <p:pic>
        <p:nvPicPr>
          <p:cNvPr id="7" name="Content Placeholder 6">
            <a:extLst>
              <a:ext uri="{FF2B5EF4-FFF2-40B4-BE49-F238E27FC236}">
                <a16:creationId xmlns:a16="http://schemas.microsoft.com/office/drawing/2014/main" id="{4459AA55-400D-26CA-45BF-F829049A33B6}"/>
              </a:ext>
              <a:ext uri="{C183D7F6-B498-43B3-948B-1728B52AA6E4}">
                <adec:decorative xmlns:adec="http://schemas.microsoft.com/office/drawing/2017/decorative" val="1"/>
              </a:ext>
            </a:extLst>
          </p:cNvPr>
          <p:cNvPicPr>
            <a:picLocks noGrp="1" noChangeAspect="1"/>
          </p:cNvPicPr>
          <p:nvPr>
            <p:ph sz="half" idx="2"/>
          </p:nvPr>
        </p:nvPicPr>
        <p:blipFill>
          <a:blip r:embed="rId3"/>
          <a:stretch>
            <a:fillRect/>
          </a:stretch>
        </p:blipFill>
        <p:spPr>
          <a:xfrm>
            <a:off x="4648200" y="2715633"/>
            <a:ext cx="4038600" cy="2295097"/>
          </a:xfrm>
        </p:spPr>
      </p:pic>
      <p:sp>
        <p:nvSpPr>
          <p:cNvPr id="5" name="Slide Number Placeholder 4">
            <a:extLst>
              <a:ext uri="{FF2B5EF4-FFF2-40B4-BE49-F238E27FC236}">
                <a16:creationId xmlns:a16="http://schemas.microsoft.com/office/drawing/2014/main" id="{A41A1B45-1AAD-4021-AC33-3CEAACE2D997}"/>
              </a:ext>
            </a:extLst>
          </p:cNvPr>
          <p:cNvSpPr>
            <a:spLocks noGrp="1"/>
          </p:cNvSpPr>
          <p:nvPr>
            <p:ph type="sldNum" sz="quarter" idx="12"/>
          </p:nvPr>
        </p:nvSpPr>
        <p:spPr>
          <a:xfrm>
            <a:off x="6553200" y="6356350"/>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E8E759-0389-4335-B2F1-6DB7F12164FA}" type="slidenum">
              <a:rPr kumimoji="0" lang="en-US" sz="1200" i="0" u="none" strike="noStrike" kern="1200" cap="none" spc="0" normalizeH="0" baseline="0" noProof="0" smtClean="0">
                <a:ln>
                  <a:noFill/>
                </a:ln>
                <a:solidFill>
                  <a:srgbClr val="898989"/>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i="0" u="none" strike="noStrike" kern="1200" cap="none" spc="0" normalizeH="0" baseline="0" noProof="0" dirty="0">
              <a:ln>
                <a:noFill/>
              </a:ln>
              <a:solidFill>
                <a:srgbClr val="898989"/>
              </a:solidFill>
              <a:effectLst/>
              <a:uLnTx/>
              <a:uFillTx/>
              <a:latin typeface="Arial" panose="020B0604020202020204"/>
              <a:ea typeface="+mn-ea"/>
              <a:cs typeface="+mn-cs"/>
            </a:endParaRPr>
          </a:p>
        </p:txBody>
      </p:sp>
      <p:sp>
        <p:nvSpPr>
          <p:cNvPr id="8" name="Rectangle: Rounded Corners 7">
            <a:extLst>
              <a:ext uri="{FF2B5EF4-FFF2-40B4-BE49-F238E27FC236}">
                <a16:creationId xmlns:a16="http://schemas.microsoft.com/office/drawing/2014/main" id="{B0EA544D-F0AF-D87E-2ED5-BAC963EF3F8F}"/>
              </a:ext>
              <a:ext uri="{C183D7F6-B498-43B3-948B-1728B52AA6E4}">
                <adec:decorative xmlns:adec="http://schemas.microsoft.com/office/drawing/2017/decorative" val="1"/>
              </a:ext>
            </a:extLst>
          </p:cNvPr>
          <p:cNvSpPr/>
          <p:nvPr/>
        </p:nvSpPr>
        <p:spPr>
          <a:xfrm>
            <a:off x="6667500" y="3741752"/>
            <a:ext cx="819150" cy="24285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1327671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8297D21-15ED-AA26-25F8-518FAB206C34}"/>
              </a:ext>
            </a:extLst>
          </p:cNvPr>
          <p:cNvSpPr>
            <a:spLocks noGrp="1"/>
          </p:cNvSpPr>
          <p:nvPr>
            <p:ph type="title"/>
          </p:nvPr>
        </p:nvSpPr>
        <p:spPr/>
        <p:txBody>
          <a:bodyPr/>
          <a:lstStyle/>
          <a:p>
            <a:r>
              <a:rPr lang="en-US" sz="3600" dirty="0">
                <a:latin typeface="+mj-lt"/>
                <a:ea typeface="Calibri" panose="020F0502020204030204" pitchFamily="34" charset="0"/>
                <a:cs typeface="Calibri" panose="020F0502020204030204" pitchFamily="34" charset="0"/>
              </a:rPr>
              <a:t>Robotics Processing Automation (RPA)</a:t>
            </a:r>
          </a:p>
        </p:txBody>
      </p:sp>
      <p:sp>
        <p:nvSpPr>
          <p:cNvPr id="3" name="Slide Number Placeholder 2">
            <a:extLst>
              <a:ext uri="{FF2B5EF4-FFF2-40B4-BE49-F238E27FC236}">
                <a16:creationId xmlns:a16="http://schemas.microsoft.com/office/drawing/2014/main" id="{BBC50B1A-3E30-04D2-CE0B-AB5B508E8FB8}"/>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302BC5-986D-42D8-BF2F-B9D0692D83AF}" type="slidenum">
              <a:rPr kumimoji="0" lang="en-US" sz="1200" i="0" u="none" strike="noStrike" kern="1200" cap="none" spc="0" normalizeH="0" baseline="0" noProof="0" smtClean="0">
                <a:ln>
                  <a:noFill/>
                </a:ln>
                <a:solidFill>
                  <a:srgbClr val="898989"/>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i="0" u="none" strike="noStrike" kern="1200" cap="none" spc="0" normalizeH="0" baseline="0" noProof="0" dirty="0">
              <a:ln>
                <a:noFill/>
              </a:ln>
              <a:solidFill>
                <a:srgbClr val="898989"/>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11901162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EA955-4F5C-4FEF-B423-6766E80B78AC}"/>
              </a:ext>
            </a:extLst>
          </p:cNvPr>
          <p:cNvSpPr>
            <a:spLocks noGrp="1"/>
          </p:cNvSpPr>
          <p:nvPr>
            <p:ph type="title"/>
          </p:nvPr>
        </p:nvSpPr>
        <p:spPr>
          <a:xfrm>
            <a:off x="205807" y="239161"/>
            <a:ext cx="8838285" cy="960755"/>
          </a:xfrm>
        </p:spPr>
        <p:txBody>
          <a:bodyPr/>
          <a:lstStyle/>
          <a:p>
            <a:r>
              <a:rPr lang="en-US" dirty="0">
                <a:latin typeface="+mj-lt"/>
                <a:ea typeface="Calibri" panose="020F0502020204030204" pitchFamily="34" charset="0"/>
                <a:cs typeface="Calibri" panose="020F0502020204030204" pitchFamily="34" charset="0"/>
              </a:rPr>
              <a:t>Reminder: MassHealth Robotics </a:t>
            </a:r>
            <a:br>
              <a:rPr lang="en-US" dirty="0">
                <a:latin typeface="+mj-lt"/>
                <a:ea typeface="Calibri" panose="020F0502020204030204" pitchFamily="34" charset="0"/>
                <a:cs typeface="Calibri" panose="020F0502020204030204" pitchFamily="34" charset="0"/>
              </a:rPr>
            </a:br>
            <a:r>
              <a:rPr lang="en-US" dirty="0">
                <a:latin typeface="+mj-lt"/>
                <a:ea typeface="Calibri" panose="020F0502020204030204" pitchFamily="34" charset="0"/>
                <a:cs typeface="Calibri" panose="020F0502020204030204" pitchFamily="34" charset="0"/>
              </a:rPr>
              <a:t>Processing  Automation (RPA) </a:t>
            </a:r>
            <a:br>
              <a:rPr lang="en-US" dirty="0">
                <a:latin typeface="+mj-lt"/>
                <a:ea typeface="Calibri" panose="020F0502020204030204" pitchFamily="34" charset="0"/>
                <a:cs typeface="Calibri" panose="020F0502020204030204" pitchFamily="34" charset="0"/>
              </a:rPr>
            </a:br>
            <a:r>
              <a:rPr lang="en-US" dirty="0">
                <a:latin typeface="+mj-lt"/>
                <a:ea typeface="Calibri" panose="020F0502020204030204" pitchFamily="34" charset="0"/>
                <a:cs typeface="Calibri" panose="020F0502020204030204" pitchFamily="34" charset="0"/>
              </a:rPr>
              <a:t>(slide 1 of 2)</a:t>
            </a:r>
          </a:p>
        </p:txBody>
      </p:sp>
      <p:sp>
        <p:nvSpPr>
          <p:cNvPr id="5" name="TextBox 4">
            <a:extLst>
              <a:ext uri="{FF2B5EF4-FFF2-40B4-BE49-F238E27FC236}">
                <a16:creationId xmlns:a16="http://schemas.microsoft.com/office/drawing/2014/main" id="{2A74A967-EC81-4225-B60C-F568798559F5}"/>
              </a:ext>
            </a:extLst>
          </p:cNvPr>
          <p:cNvSpPr txBox="1"/>
          <p:nvPr/>
        </p:nvSpPr>
        <p:spPr>
          <a:xfrm>
            <a:off x="132926" y="1396798"/>
            <a:ext cx="8911166" cy="543225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MassHealth requires MassHealth providers, relationship entities, and business partners (hereafter referred to as “organizations”) that use Robotics Processing Automation (RPA) tools (aka bots) on MassHealth’s Medicaid Management Information System (MMIS) Provider Online Service Center (POSC) or intend to use RPA tools/bots in the future to register any/all bots with MassHealth by submitting a registration request for approval. </a:t>
            </a:r>
          </a:p>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If your organization is currently using a bot and have not submitted an RPA registration request, you are out of compliance with MassHealth’s RPA policy and subject to enforcement. Additionally, your organization may also be getting blocked in AWS.  You must contact MassHealth immediately to initiate a Stage I RPA registration request.   Enforcement includes but is not limited to:</a:t>
            </a:r>
          </a:p>
          <a:p>
            <a:pPr marL="557213" marR="0" lvl="1" indent="-2143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Outreach and validation</a:t>
            </a:r>
          </a:p>
          <a:p>
            <a:pPr marL="557213" marR="0" lvl="1" indent="-2143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Remediation of the violation (opportunity to cure)</a:t>
            </a:r>
          </a:p>
          <a:p>
            <a:pPr marL="557213" marR="0" lvl="1" indent="-2143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If compliance is not achieved within mutually agreed upon timeframes, the organization will be subject to: </a:t>
            </a:r>
          </a:p>
          <a:p>
            <a:pPr marL="971550" marR="0" lvl="2" indent="-285750" algn="l" defTabSz="4572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Suspension or termination of the bot User ID</a:t>
            </a:r>
          </a:p>
          <a:p>
            <a:pPr marL="971550" marR="0" lvl="2" indent="-285750" algn="l" defTabSz="4572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Prohibition from performing functions on the POSC</a:t>
            </a:r>
          </a:p>
          <a:p>
            <a:pPr marL="971550" marR="0" lvl="2" indent="-285750" algn="l" defTabSz="4572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Organization-wide ban on ability to use RPA tools on the POSC</a:t>
            </a:r>
          </a:p>
          <a:p>
            <a:pPr marL="971550" marR="0" lvl="2" indent="-285750" algn="l" defTabSz="4572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Other penalties or remedial actions as determined by MassHealth after outreach  to the organization</a:t>
            </a:r>
          </a:p>
        </p:txBody>
      </p:sp>
      <p:sp>
        <p:nvSpPr>
          <p:cNvPr id="3" name="Slide Number Placeholder 2">
            <a:extLst>
              <a:ext uri="{FF2B5EF4-FFF2-40B4-BE49-F238E27FC236}">
                <a16:creationId xmlns:a16="http://schemas.microsoft.com/office/drawing/2014/main" id="{B922B626-1139-4FD5-9BE6-3001D27EBA86}"/>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DD6E3BA-0B8E-4F8A-8CD8-F939A68D284F}" type="slidenum">
              <a:rPr kumimoji="0" lang="en-US" altLang="en-US" i="0" u="none" strike="noStrike" kern="1200" cap="none" spc="0" normalizeH="0" baseline="0" noProof="0">
                <a:ln>
                  <a:noFill/>
                </a:ln>
                <a:solidFill>
                  <a:srgbClr val="898989"/>
                </a:solidFill>
                <a:effectLst/>
                <a:uLnTx/>
                <a:uFillTx/>
                <a:latin typeface="Calibri"/>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22</a:t>
            </a:fld>
            <a:endParaRPr kumimoji="0" lang="en-US" altLang="en-US" i="0" u="none" strike="noStrike" kern="1200" cap="none" spc="0" normalizeH="0" baseline="0" noProof="0" dirty="0">
              <a:ln>
                <a:noFill/>
              </a:ln>
              <a:solidFill>
                <a:srgbClr val="898989"/>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18676203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D8DE7-48D0-EA3F-B61C-B65DD1802F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69541B-5201-1E58-A6B2-65430355975D}"/>
              </a:ext>
            </a:extLst>
          </p:cNvPr>
          <p:cNvSpPr>
            <a:spLocks noGrp="1"/>
          </p:cNvSpPr>
          <p:nvPr>
            <p:ph type="title"/>
          </p:nvPr>
        </p:nvSpPr>
        <p:spPr>
          <a:xfrm>
            <a:off x="205807" y="220501"/>
            <a:ext cx="8838285" cy="960755"/>
          </a:xfrm>
        </p:spPr>
        <p:txBody>
          <a:bodyPr/>
          <a:lstStyle/>
          <a:p>
            <a:r>
              <a:rPr lang="en-US" dirty="0">
                <a:latin typeface="+mj-lt"/>
                <a:ea typeface="Calibri" panose="020F0502020204030204" pitchFamily="34" charset="0"/>
                <a:cs typeface="Calibri" panose="020F0502020204030204" pitchFamily="34" charset="0"/>
              </a:rPr>
              <a:t>Reminder: MassHealth Robotics </a:t>
            </a:r>
            <a:br>
              <a:rPr lang="en-US" dirty="0">
                <a:latin typeface="+mj-lt"/>
                <a:ea typeface="Calibri" panose="020F0502020204030204" pitchFamily="34" charset="0"/>
                <a:cs typeface="Calibri" panose="020F0502020204030204" pitchFamily="34" charset="0"/>
              </a:rPr>
            </a:br>
            <a:r>
              <a:rPr lang="en-US" dirty="0">
                <a:latin typeface="+mj-lt"/>
                <a:ea typeface="Calibri" panose="020F0502020204030204" pitchFamily="34" charset="0"/>
                <a:cs typeface="Calibri" panose="020F0502020204030204" pitchFamily="34" charset="0"/>
              </a:rPr>
              <a:t>Processing  Automation (RPA) </a:t>
            </a:r>
            <a:br>
              <a:rPr lang="en-US" dirty="0">
                <a:latin typeface="+mj-lt"/>
                <a:ea typeface="Calibri" panose="020F0502020204030204" pitchFamily="34" charset="0"/>
                <a:cs typeface="Calibri" panose="020F0502020204030204" pitchFamily="34" charset="0"/>
              </a:rPr>
            </a:br>
            <a:r>
              <a:rPr lang="en-US" dirty="0">
                <a:latin typeface="+mj-lt"/>
                <a:ea typeface="Calibri" panose="020F0502020204030204" pitchFamily="34" charset="0"/>
                <a:cs typeface="Calibri" panose="020F0502020204030204" pitchFamily="34" charset="0"/>
              </a:rPr>
              <a:t>(slide 2 of 2)</a:t>
            </a:r>
          </a:p>
        </p:txBody>
      </p:sp>
      <p:sp>
        <p:nvSpPr>
          <p:cNvPr id="5" name="TextBox 4">
            <a:extLst>
              <a:ext uri="{FF2B5EF4-FFF2-40B4-BE49-F238E27FC236}">
                <a16:creationId xmlns:a16="http://schemas.microsoft.com/office/drawing/2014/main" id="{DDFF67D5-285D-CD04-7ECE-17F28959B1A6}"/>
              </a:ext>
            </a:extLst>
          </p:cNvPr>
          <p:cNvSpPr txBox="1"/>
          <p:nvPr/>
        </p:nvSpPr>
        <p:spPr>
          <a:xfrm>
            <a:off x="132926" y="1396798"/>
            <a:ext cx="8911166" cy="183127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The ability to use a bot on the POSC is a convenience to organizations. Any organization that violates the MassHealth RPA Policy may have its access to submit transactions via the POSC using RPA technology revoked.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Please review</a:t>
            </a:r>
            <a:r>
              <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hlinkClick r:id="rId4"/>
              </a:rPr>
              <a:t>RPA Policy</a:t>
            </a:r>
            <a:r>
              <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to view the full scope of the monitoring, enforcement, and If you have questions regarding the RPA Policy please contact MassHealth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hlinkClick r:id="rId5"/>
              </a:rPr>
              <a:t>functional.coordination@mass.gov</a:t>
            </a:r>
            <a:endPar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EAA9050E-7ED7-42F2-8D98-B62755B42381}"/>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DD6E3BA-0B8E-4F8A-8CD8-F939A68D284F}" type="slidenum">
              <a:rPr kumimoji="0" lang="en-US" altLang="en-US" i="0" u="none" strike="noStrike" kern="1200" cap="none" spc="0" normalizeH="0" baseline="0" noProof="0">
                <a:ln>
                  <a:noFill/>
                </a:ln>
                <a:solidFill>
                  <a:srgbClr val="898989"/>
                </a:solidFill>
                <a:effectLst/>
                <a:uLnTx/>
                <a:uFillTx/>
                <a:latin typeface="Calibri"/>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23</a:t>
            </a:fld>
            <a:endParaRPr kumimoji="0" lang="en-US" altLang="en-US" i="0" u="none" strike="noStrike" kern="1200" cap="none" spc="0" normalizeH="0" baseline="0" noProof="0" dirty="0">
              <a:ln>
                <a:noFill/>
              </a:ln>
              <a:solidFill>
                <a:srgbClr val="898989"/>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974823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EA955-4F5C-4FEF-B423-6766E80B78AC}"/>
              </a:ext>
            </a:extLst>
          </p:cNvPr>
          <p:cNvSpPr>
            <a:spLocks noGrp="1"/>
          </p:cNvSpPr>
          <p:nvPr>
            <p:ph type="title"/>
          </p:nvPr>
        </p:nvSpPr>
        <p:spPr>
          <a:xfrm>
            <a:off x="457200" y="304800"/>
            <a:ext cx="7310582" cy="715963"/>
          </a:xfrm>
        </p:spPr>
        <p:txBody>
          <a:bodyPr/>
          <a:lstStyle/>
          <a:p>
            <a:r>
              <a:rPr lang="en-US" sz="3200" dirty="0">
                <a:latin typeface="+mj-lt"/>
                <a:ea typeface="Calibri" panose="020F0502020204030204" pitchFamily="34" charset="0"/>
                <a:cs typeface="Calibri" panose="020F0502020204030204" pitchFamily="34" charset="0"/>
              </a:rPr>
              <a:t>MassHealth Robotics Processing  Automation (RPA) Annual Validation</a:t>
            </a:r>
          </a:p>
        </p:txBody>
      </p:sp>
      <p:sp>
        <p:nvSpPr>
          <p:cNvPr id="5" name="TextBox 4">
            <a:extLst>
              <a:ext uri="{FF2B5EF4-FFF2-40B4-BE49-F238E27FC236}">
                <a16:creationId xmlns:a16="http://schemas.microsoft.com/office/drawing/2014/main" id="{2A74A967-EC81-4225-B60C-F568798559F5}"/>
              </a:ext>
            </a:extLst>
          </p:cNvPr>
          <p:cNvSpPr txBox="1"/>
          <p:nvPr/>
        </p:nvSpPr>
        <p:spPr>
          <a:xfrm>
            <a:off x="457199" y="1858705"/>
            <a:ext cx="8229601" cy="445506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This summer, MassHealth will require all organizations that have been approved to utilize RPA tools on the POSC complete the annual validation of their compliance.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The following will occur: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MassHealth will outreach to all affected organizations and share the RPA information that is on file at MassHealth</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Organizations must validate the information and attest that they are still compliant with the RPA policy</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Organizations that have modified their bot without MassHealth approval must submit an RPA Modification form</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Please visit </a:t>
            </a:r>
            <a:r>
              <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hlinkClick r:id="rId4"/>
              </a:rPr>
              <a:t>MassHealth Robotics Processing Automation (RPA) Policy</a:t>
            </a:r>
            <a:r>
              <a:rPr kumimoji="0" lang="en-US" sz="18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webpage to review MassHealth’s RPA policy and learn how to submit an RPA registration request for MassHealth approval.</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2060"/>
              </a:solidFill>
              <a:effectLst/>
              <a:uLnTx/>
              <a:uFillTx/>
              <a:latin typeface="Calibri"/>
              <a:ea typeface="Calibri" panose="020F0502020204030204" pitchFamily="34" charset="0"/>
              <a:cs typeface="+mn-cs"/>
            </a:endParaRPr>
          </a:p>
        </p:txBody>
      </p:sp>
      <p:sp>
        <p:nvSpPr>
          <p:cNvPr id="3" name="Slide Number Placeholder 2">
            <a:extLst>
              <a:ext uri="{FF2B5EF4-FFF2-40B4-BE49-F238E27FC236}">
                <a16:creationId xmlns:a16="http://schemas.microsoft.com/office/drawing/2014/main" id="{B922B626-1139-4FD5-9BE6-3001D27EBA86}"/>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D6E3BA-0B8E-4F8A-8CD8-F939A68D284F}" type="slidenum">
              <a:rPr kumimoji="0" lang="en-US" altLang="en-US" sz="1200" i="0" u="none" strike="noStrike" kern="1200" cap="none" spc="0" normalizeH="0" baseline="0" noProof="0">
                <a:ln>
                  <a:noFill/>
                </a:ln>
                <a:solidFill>
                  <a:srgbClr val="898989"/>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200" i="0" u="none" strike="noStrike" kern="1200" cap="none" spc="0" normalizeH="0" baseline="0" noProof="0" dirty="0">
              <a:ln>
                <a:noFill/>
              </a:ln>
              <a:solidFill>
                <a:srgbClr val="898989"/>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4619631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8297D21-15ED-AA26-25F8-518FAB206C34}"/>
              </a:ext>
            </a:extLst>
          </p:cNvPr>
          <p:cNvSpPr>
            <a:spLocks noGrp="1"/>
          </p:cNvSpPr>
          <p:nvPr>
            <p:ph type="title"/>
          </p:nvPr>
        </p:nvSpPr>
        <p:spPr/>
        <p:txBody>
          <a:bodyPr/>
          <a:lstStyle/>
          <a:p>
            <a:r>
              <a:rPr lang="en-US" sz="3600" dirty="0">
                <a:latin typeface="+mj-lt"/>
                <a:ea typeface="Calibri" panose="020F0502020204030204" pitchFamily="34" charset="0"/>
                <a:cs typeface="Calibri" panose="020F0502020204030204" pitchFamily="34" charset="0"/>
              </a:rPr>
              <a:t>POSC Home Page Refresh</a:t>
            </a:r>
          </a:p>
        </p:txBody>
      </p:sp>
      <p:sp>
        <p:nvSpPr>
          <p:cNvPr id="3" name="Slide Number Placeholder 2">
            <a:extLst>
              <a:ext uri="{FF2B5EF4-FFF2-40B4-BE49-F238E27FC236}">
                <a16:creationId xmlns:a16="http://schemas.microsoft.com/office/drawing/2014/main" id="{BBC50B1A-3E30-04D2-CE0B-AB5B508E8FB8}"/>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302BC5-986D-42D8-BF2F-B9D0692D83AF}" type="slidenum">
              <a:rPr kumimoji="0" lang="en-US" sz="1200" i="0" u="none" strike="noStrike" kern="1200" cap="none" spc="0" normalizeH="0" baseline="0" noProof="0" smtClean="0">
                <a:ln>
                  <a:noFill/>
                </a:ln>
                <a:solidFill>
                  <a:srgbClr val="898989"/>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i="0" u="none" strike="noStrike" kern="1200" cap="none" spc="0" normalizeH="0" baseline="0" noProof="0" dirty="0">
              <a:ln>
                <a:noFill/>
              </a:ln>
              <a:solidFill>
                <a:srgbClr val="898989"/>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1255846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688899-395F-15BC-BA07-49DA9DEFE1F5}"/>
              </a:ext>
            </a:extLst>
          </p:cNvPr>
          <p:cNvSpPr>
            <a:spLocks noGrp="1"/>
          </p:cNvSpPr>
          <p:nvPr>
            <p:ph type="title"/>
          </p:nvPr>
        </p:nvSpPr>
        <p:spPr>
          <a:xfrm>
            <a:off x="457199" y="304800"/>
            <a:ext cx="7142673" cy="715963"/>
          </a:xfrm>
        </p:spPr>
        <p:txBody>
          <a:bodyPr/>
          <a:lstStyle/>
          <a:p>
            <a:r>
              <a:rPr lang="en-US" dirty="0">
                <a:latin typeface="+mj-lt"/>
                <a:ea typeface="Calibri" panose="020F0502020204030204" pitchFamily="34" charset="0"/>
                <a:cs typeface="Calibri" panose="020F0502020204030204" pitchFamily="34" charset="0"/>
              </a:rPr>
              <a:t>Provider Online Service Center (POSC) Home Page Refresh</a:t>
            </a:r>
          </a:p>
        </p:txBody>
      </p:sp>
      <p:sp>
        <p:nvSpPr>
          <p:cNvPr id="4" name="TextBox 3">
            <a:extLst>
              <a:ext uri="{FF2B5EF4-FFF2-40B4-BE49-F238E27FC236}">
                <a16:creationId xmlns:a16="http://schemas.microsoft.com/office/drawing/2014/main" id="{BEF315E6-7764-D379-5BE8-82715545339B}"/>
              </a:ext>
            </a:extLst>
          </p:cNvPr>
          <p:cNvSpPr txBox="1"/>
          <p:nvPr/>
        </p:nvSpPr>
        <p:spPr>
          <a:xfrm>
            <a:off x="540689" y="1828800"/>
            <a:ext cx="8038768" cy="224676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MassHealth recently announced plans to update the POSC homepage to enhance both the appearance and functionality of the Provider Online Service Center (POSC). These improvements will include changes to both the pre-login and post-login experience, as well as the message displayed when a user requests an unauthorized service.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The targeted go-live date for these updates is the end of June 2025.</a:t>
            </a:r>
          </a:p>
        </p:txBody>
      </p:sp>
      <p:sp>
        <p:nvSpPr>
          <p:cNvPr id="2" name="Slide Number Placeholder 1">
            <a:extLst>
              <a:ext uri="{FF2B5EF4-FFF2-40B4-BE49-F238E27FC236}">
                <a16:creationId xmlns:a16="http://schemas.microsoft.com/office/drawing/2014/main" id="{D3CD478F-481E-05A6-68A3-9CA808F0955B}"/>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3FC28-71BB-4923-9EC4-7D01669BF51C}" type="slidenum">
              <a:rPr kumimoji="0" lang="en-US" sz="1200" i="0" u="none" strike="noStrike" kern="1200" cap="none" spc="0" normalizeH="0" baseline="0" noProof="0" smtClean="0">
                <a:ln>
                  <a:noFill/>
                </a:ln>
                <a:solidFill>
                  <a:srgbClr val="898989"/>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i="0" u="none" strike="noStrike" kern="1200" cap="none" spc="0" normalizeH="0" baseline="0" noProof="0" dirty="0">
              <a:ln>
                <a:noFill/>
              </a:ln>
              <a:solidFill>
                <a:srgbClr val="898989"/>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39547656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6DCEF32-3498-2E03-FD3F-4BD2D44BA7C7}"/>
              </a:ext>
            </a:extLst>
          </p:cNvPr>
          <p:cNvSpPr>
            <a:spLocks noGrp="1"/>
          </p:cNvSpPr>
          <p:nvPr>
            <p:ph type="title"/>
          </p:nvPr>
        </p:nvSpPr>
        <p:spPr/>
        <p:txBody>
          <a:bodyPr/>
          <a:lstStyle/>
          <a:p>
            <a:r>
              <a:rPr kumimoji="0" lang="en-US" sz="3600" b="1" i="0" u="none" strike="noStrike" kern="1200" cap="none" spc="0" normalizeH="0" baseline="0" noProof="0" dirty="0">
                <a:ln>
                  <a:noFill/>
                </a:ln>
                <a:solidFill>
                  <a:srgbClr val="002060"/>
                </a:solidFill>
                <a:effectLst/>
                <a:uLnTx/>
                <a:uFillTx/>
                <a:latin typeface="+mj-lt"/>
                <a:ea typeface="Calibri" panose="020F0502020204030204" pitchFamily="34" charset="0"/>
                <a:cs typeface="Calibri" panose="020F0502020204030204" pitchFamily="34" charset="0"/>
              </a:rPr>
              <a:t>POSC Home Page </a:t>
            </a:r>
            <a:r>
              <a:rPr lang="en-US" dirty="0">
                <a:latin typeface="+mj-lt"/>
                <a:ea typeface="Calibri" panose="020F0502020204030204" pitchFamily="34" charset="0"/>
                <a:cs typeface="Calibri" panose="020F0502020204030204" pitchFamily="34" charset="0"/>
              </a:rPr>
              <a:t>Refresh</a:t>
            </a:r>
            <a:r>
              <a:rPr kumimoji="0" lang="en-US" sz="3600" b="1" i="0" u="none" strike="noStrike" kern="1200" cap="none" spc="0" normalizeH="0" baseline="0" noProof="0" dirty="0">
                <a:ln>
                  <a:noFill/>
                </a:ln>
                <a:solidFill>
                  <a:srgbClr val="002060"/>
                </a:solidFill>
                <a:effectLst/>
                <a:uLnTx/>
                <a:uFillTx/>
                <a:latin typeface="+mj-lt"/>
                <a:ea typeface="Calibri" panose="020F0502020204030204" pitchFamily="34" charset="0"/>
                <a:cs typeface="Calibri" panose="020F0502020204030204" pitchFamily="34" charset="0"/>
              </a:rPr>
              <a:t>: Pre-Login Page</a:t>
            </a:r>
            <a:endParaRPr lang="en-US" dirty="0">
              <a:latin typeface="+mj-lt"/>
            </a:endParaRPr>
          </a:p>
        </p:txBody>
      </p:sp>
      <p:sp>
        <p:nvSpPr>
          <p:cNvPr id="10" name="Content Placeholder 9">
            <a:extLst>
              <a:ext uri="{FF2B5EF4-FFF2-40B4-BE49-F238E27FC236}">
                <a16:creationId xmlns:a16="http://schemas.microsoft.com/office/drawing/2014/main" id="{1853AA51-CFD0-7493-4CB0-FF8357A7A9F2}"/>
              </a:ext>
            </a:extLst>
          </p:cNvPr>
          <p:cNvSpPr>
            <a:spLocks noGrp="1"/>
          </p:cNvSpPr>
          <p:nvPr>
            <p:ph sz="half" idx="1"/>
          </p:nvPr>
        </p:nvSpPr>
        <p:spPr>
          <a:xfrm>
            <a:off x="457200" y="1881262"/>
            <a:ext cx="4038600" cy="3963837"/>
          </a:xfrm>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14141"/>
                </a:solidFill>
                <a:effectLst/>
                <a:uLnTx/>
                <a:uFillTx/>
                <a:latin typeface="Calibri" panose="020F0502020204030204" pitchFamily="34" charset="0"/>
                <a:ea typeface="Calibri" panose="020F0502020204030204" pitchFamily="34" charset="0"/>
                <a:cs typeface="Calibri" panose="020F0502020204030204" pitchFamily="34" charset="0"/>
              </a:rPr>
              <a:t>More white space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414141"/>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14141"/>
                </a:solidFill>
                <a:effectLst/>
                <a:uLnTx/>
                <a:uFillTx/>
                <a:latin typeface="Calibri" panose="020F0502020204030204" pitchFamily="34" charset="0"/>
                <a:ea typeface="Calibri" panose="020F0502020204030204" pitchFamily="34" charset="0"/>
                <a:cs typeface="Calibri" panose="020F0502020204030204" pitchFamily="34" charset="0"/>
              </a:rPr>
              <a:t>Banner alerts at the top of the page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414141"/>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14141"/>
                </a:solidFill>
                <a:effectLst/>
                <a:uLnTx/>
                <a:uFillTx/>
                <a:latin typeface="Calibri" panose="020F0502020204030204" pitchFamily="34" charset="0"/>
                <a:ea typeface="Calibri" panose="020F0502020204030204" pitchFamily="34" charset="0"/>
                <a:cs typeface="Calibri" panose="020F0502020204030204" pitchFamily="34" charset="0"/>
              </a:rPr>
              <a:t>“Login” button placed more prominently on the page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414141"/>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14141">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Pre-login Services available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414141"/>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14141"/>
                </a:solidFill>
                <a:effectLst/>
                <a:uLnTx/>
                <a:uFillTx/>
                <a:latin typeface="Calibri" panose="020F0502020204030204" pitchFamily="34" charset="0"/>
                <a:ea typeface="Calibri" panose="020F0502020204030204" pitchFamily="34" charset="0"/>
                <a:cs typeface="Calibri" panose="020F0502020204030204" pitchFamily="34" charset="0"/>
              </a:rPr>
              <a:t>“View Broadcast Messages” button added</a:t>
            </a:r>
          </a:p>
        </p:txBody>
      </p:sp>
      <p:pic>
        <p:nvPicPr>
          <p:cNvPr id="11" name="Content Placeholder 8" descr="Screenshot of redesigned POSC home pre-login page">
            <a:extLst>
              <a:ext uri="{FF2B5EF4-FFF2-40B4-BE49-F238E27FC236}">
                <a16:creationId xmlns:a16="http://schemas.microsoft.com/office/drawing/2014/main" id="{AE8B54B1-7A86-6930-235C-469394351AA5}"/>
              </a:ext>
            </a:extLst>
          </p:cNvPr>
          <p:cNvPicPr>
            <a:picLocks noGrp="1" noChangeAspect="1"/>
          </p:cNvPicPr>
          <p:nvPr>
            <p:ph sz="half" idx="2"/>
          </p:nvPr>
        </p:nvPicPr>
        <p:blipFill>
          <a:blip r:embed="rId3"/>
          <a:stretch>
            <a:fillRect/>
          </a:stretch>
        </p:blipFill>
        <p:spPr>
          <a:xfrm>
            <a:off x="5106914" y="1600200"/>
            <a:ext cx="3121171" cy="4525963"/>
          </a:xfrm>
        </p:spPr>
      </p:pic>
      <p:sp>
        <p:nvSpPr>
          <p:cNvPr id="3" name="Slide Number Placeholder 2">
            <a:extLst>
              <a:ext uri="{FF2B5EF4-FFF2-40B4-BE49-F238E27FC236}">
                <a16:creationId xmlns:a16="http://schemas.microsoft.com/office/drawing/2014/main" id="{41C69BFC-4ED6-A3A4-0083-F61E767988B0}"/>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4CE0DD-0081-7A4A-817B-7ACC0C2B4AAB}" type="slidenum">
              <a:rPr kumimoji="0" lang="en-US" sz="1200" i="0" u="none" strike="noStrike" kern="1200" cap="none" spc="0" normalizeH="0" baseline="0" noProof="0" smtClean="0">
                <a:ln>
                  <a:noFill/>
                </a:ln>
                <a:solidFill>
                  <a:srgbClr val="898989"/>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i="0" u="none" strike="noStrike" kern="1200" cap="none" spc="0" normalizeH="0" baseline="0" noProof="0" dirty="0">
              <a:ln>
                <a:noFill/>
              </a:ln>
              <a:solidFill>
                <a:srgbClr val="898989"/>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19199846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0C372FD-8B1C-C06C-DF7C-BE025A23E56A}"/>
              </a:ext>
            </a:extLst>
          </p:cNvPr>
          <p:cNvSpPr>
            <a:spLocks noGrp="1"/>
          </p:cNvSpPr>
          <p:nvPr>
            <p:ph type="title"/>
          </p:nvPr>
        </p:nvSpPr>
        <p:spPr/>
        <p:txBody>
          <a:bodyPr/>
          <a:lstStyle/>
          <a:p>
            <a:r>
              <a:rPr kumimoji="0" lang="en-US" sz="3600" b="1" i="0" u="none" strike="noStrike" kern="1200" cap="none" spc="0" normalizeH="0" baseline="0" noProof="0" dirty="0">
                <a:ln>
                  <a:noFill/>
                </a:ln>
                <a:solidFill>
                  <a:srgbClr val="002060"/>
                </a:solidFill>
                <a:effectLst/>
                <a:uLnTx/>
                <a:uFillTx/>
                <a:latin typeface="+mj-lt"/>
                <a:ea typeface="Calibri" panose="020F0502020204030204" pitchFamily="34" charset="0"/>
                <a:cs typeface="Calibri" panose="020F0502020204030204" pitchFamily="34" charset="0"/>
              </a:rPr>
              <a:t>POSC Home Page Refresh: Post Login Page</a:t>
            </a:r>
            <a:endParaRPr lang="en-US" dirty="0">
              <a:latin typeface="+mj-lt"/>
            </a:endParaRPr>
          </a:p>
        </p:txBody>
      </p:sp>
      <p:sp>
        <p:nvSpPr>
          <p:cNvPr id="11" name="Content Placeholder 10">
            <a:extLst>
              <a:ext uri="{FF2B5EF4-FFF2-40B4-BE49-F238E27FC236}">
                <a16:creationId xmlns:a16="http://schemas.microsoft.com/office/drawing/2014/main" id="{36B507B1-1A41-4606-6868-5A031A74CAF7}"/>
              </a:ext>
            </a:extLst>
          </p:cNvPr>
          <p:cNvSpPr>
            <a:spLocks noGrp="1"/>
          </p:cNvSpPr>
          <p:nvPr>
            <p:ph sz="half" idx="1"/>
          </p:nvPr>
        </p:nvSpPr>
        <p:spPr>
          <a:xfrm>
            <a:off x="457200" y="1846756"/>
            <a:ext cx="4038600" cy="4032849"/>
          </a:xfrm>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14141">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More white space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414141">
                  <a:lumMod val="50000"/>
                </a:srgb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14141">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Left Navigation accessible after log 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414141">
                  <a:lumMod val="50000"/>
                </a:srgb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14141">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Updated Left Navigation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414141">
                  <a:lumMod val="50000"/>
                </a:srgb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14141">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“View Broadcast Messages” button added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414141">
                  <a:lumMod val="50000"/>
                </a:srgb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14141">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Pre-login services remain available</a:t>
            </a:r>
          </a:p>
        </p:txBody>
      </p:sp>
      <p:pic>
        <p:nvPicPr>
          <p:cNvPr id="12" name="Content Placeholder 8" descr="Screenshot of redesigned POSC home login page">
            <a:extLst>
              <a:ext uri="{FF2B5EF4-FFF2-40B4-BE49-F238E27FC236}">
                <a16:creationId xmlns:a16="http://schemas.microsoft.com/office/drawing/2014/main" id="{3FD6EEC6-97C5-EE9D-6009-172719228548}"/>
              </a:ext>
            </a:extLst>
          </p:cNvPr>
          <p:cNvPicPr>
            <a:picLocks noGrp="1" noChangeAspect="1"/>
          </p:cNvPicPr>
          <p:nvPr>
            <p:ph sz="half" idx="2"/>
          </p:nvPr>
        </p:nvPicPr>
        <p:blipFill>
          <a:blip r:embed="rId3"/>
          <a:stretch>
            <a:fillRect/>
          </a:stretch>
        </p:blipFill>
        <p:spPr>
          <a:xfrm>
            <a:off x="5068507" y="1600200"/>
            <a:ext cx="3197985" cy="4525963"/>
          </a:xfrm>
        </p:spPr>
      </p:pic>
      <p:sp>
        <p:nvSpPr>
          <p:cNvPr id="3" name="Slide Number Placeholder 2">
            <a:extLst>
              <a:ext uri="{FF2B5EF4-FFF2-40B4-BE49-F238E27FC236}">
                <a16:creationId xmlns:a16="http://schemas.microsoft.com/office/drawing/2014/main" id="{5E060AA1-A19C-B971-7152-8CD6E4E6298F}"/>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4CE0DD-0081-7A4A-817B-7ACC0C2B4AAB}" type="slidenum">
              <a:rPr kumimoji="0" lang="en-US" b="1" i="0" u="none" strike="noStrike" kern="1200" cap="none" spc="0" normalizeH="0" baseline="0" noProof="0" smtClean="0">
                <a:ln>
                  <a:noFill/>
                </a:ln>
                <a:solidFill>
                  <a:srgbClr val="414141"/>
                </a:solidFill>
                <a:effectLst/>
                <a:uLnTx/>
                <a:uFillTx/>
                <a:latin typeface="Arial"/>
                <a:ea typeface="MS PGothic"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b="1" i="0" u="none" strike="noStrike" kern="1200" cap="none" spc="0" normalizeH="0" baseline="0" noProof="0" dirty="0">
              <a:ln>
                <a:noFill/>
              </a:ln>
              <a:solidFill>
                <a:srgbClr val="414141"/>
              </a:solidFill>
              <a:effectLst/>
              <a:uLnTx/>
              <a:uFillTx/>
              <a:latin typeface="Arial"/>
              <a:ea typeface="MS PGothic" pitchFamily="34" charset="-128"/>
              <a:cs typeface="Arial" charset="0"/>
            </a:endParaRPr>
          </a:p>
        </p:txBody>
      </p:sp>
    </p:spTree>
    <p:custDataLst>
      <p:tags r:id="rId1"/>
    </p:custDataLst>
    <p:extLst>
      <p:ext uri="{BB962C8B-B14F-4D97-AF65-F5344CB8AC3E}">
        <p14:creationId xmlns:p14="http://schemas.microsoft.com/office/powerpoint/2010/main" val="18813974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7D4F1-5E13-70E2-9C61-C9A15C5249D8}"/>
              </a:ext>
            </a:extLst>
          </p:cNvPr>
          <p:cNvSpPr>
            <a:spLocks noGrp="1"/>
          </p:cNvSpPr>
          <p:nvPr>
            <p:ph type="title"/>
          </p:nvPr>
        </p:nvSpPr>
        <p:spPr>
          <a:xfrm>
            <a:off x="374904" y="272153"/>
            <a:ext cx="6553200" cy="715963"/>
          </a:xfrm>
        </p:spPr>
        <p:txBody>
          <a:bodyPr/>
          <a:lstStyle/>
          <a:p>
            <a:r>
              <a:rPr kumimoji="0" lang="en-US" sz="3600" b="1" i="0" u="none" strike="noStrike" kern="1200" cap="none" spc="0" normalizeH="0" baseline="0" noProof="0" dirty="0">
                <a:ln>
                  <a:noFill/>
                </a:ln>
                <a:solidFill>
                  <a:srgbClr val="002060"/>
                </a:solidFill>
                <a:effectLst/>
                <a:uLnTx/>
                <a:uFillTx/>
                <a:latin typeface="+mj-lt"/>
                <a:ea typeface="Calibri" panose="020F0502020204030204" pitchFamily="34" charset="0"/>
                <a:cs typeface="Calibri" panose="020F0502020204030204" pitchFamily="34" charset="0"/>
              </a:rPr>
              <a:t>POSC Home Page Refresh: Unauthorized Access Page</a:t>
            </a:r>
            <a:endParaRPr lang="en-US" dirty="0">
              <a:latin typeface="+mj-lt"/>
            </a:endParaRPr>
          </a:p>
        </p:txBody>
      </p:sp>
      <p:sp>
        <p:nvSpPr>
          <p:cNvPr id="6" name="Content Placeholder 5">
            <a:extLst>
              <a:ext uri="{FF2B5EF4-FFF2-40B4-BE49-F238E27FC236}">
                <a16:creationId xmlns:a16="http://schemas.microsoft.com/office/drawing/2014/main" id="{947966B3-FE73-73F7-77FC-5E1417DA8A1C}"/>
              </a:ext>
            </a:extLst>
          </p:cNvPr>
          <p:cNvSpPr>
            <a:spLocks noGrp="1"/>
          </p:cNvSpPr>
          <p:nvPr>
            <p:ph sz="half" idx="1"/>
          </p:nvPr>
        </p:nvSpPr>
        <p:spPr>
          <a:xfrm>
            <a:off x="447780" y="2005641"/>
            <a:ext cx="4038600" cy="4013407"/>
          </a:xfrm>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14141">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Message appears if the user does not have access to the selected left navigation function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414141">
                  <a:lumMod val="50000"/>
                </a:srgb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14141">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Updated the page to include an image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414141">
                  <a:lumMod val="50000"/>
                </a:srgb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14141">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Includes troubleshooting tips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414141">
                  <a:lumMod val="50000"/>
                </a:srgb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14141">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Pre-login services remain available</a:t>
            </a:r>
          </a:p>
        </p:txBody>
      </p:sp>
      <p:pic>
        <p:nvPicPr>
          <p:cNvPr id="8" name="Content Placeholder 8" descr="Screenshot of redesigned POSC displaying unauthorized use of access message.">
            <a:extLst>
              <a:ext uri="{FF2B5EF4-FFF2-40B4-BE49-F238E27FC236}">
                <a16:creationId xmlns:a16="http://schemas.microsoft.com/office/drawing/2014/main" id="{F7F5019F-AF2A-4185-BE44-66F9F9634081}"/>
              </a:ext>
            </a:extLst>
          </p:cNvPr>
          <p:cNvPicPr>
            <a:picLocks noGrp="1" noChangeAspect="1"/>
          </p:cNvPicPr>
          <p:nvPr>
            <p:ph sz="half" idx="2"/>
          </p:nvPr>
        </p:nvPicPr>
        <p:blipFill>
          <a:blip r:embed="rId3"/>
          <a:stretch>
            <a:fillRect/>
          </a:stretch>
        </p:blipFill>
        <p:spPr>
          <a:xfrm>
            <a:off x="4657621" y="1856478"/>
            <a:ext cx="4019757" cy="4013406"/>
          </a:xfrm>
        </p:spPr>
      </p:pic>
      <p:sp>
        <p:nvSpPr>
          <p:cNvPr id="3" name="Slide Number Placeholder 2">
            <a:extLst>
              <a:ext uri="{FF2B5EF4-FFF2-40B4-BE49-F238E27FC236}">
                <a16:creationId xmlns:a16="http://schemas.microsoft.com/office/drawing/2014/main" id="{EC0D6A42-8441-B56C-2505-4319A2C5826D}"/>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4CE0DD-0081-7A4A-817B-7ACC0C2B4AAB}" type="slidenum">
              <a:rPr kumimoji="0" lang="en-US" b="1" i="0" u="none" strike="noStrike" kern="1200" cap="none" spc="0" normalizeH="0" baseline="0" noProof="0" smtClean="0">
                <a:ln>
                  <a:noFill/>
                </a:ln>
                <a:solidFill>
                  <a:srgbClr val="414141"/>
                </a:solidFill>
                <a:effectLst/>
                <a:uLnTx/>
                <a:uFillTx/>
                <a:latin typeface="Arial"/>
                <a:ea typeface="MS PGothic"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b="1" i="0" u="none" strike="noStrike" kern="1200" cap="none" spc="0" normalizeH="0" baseline="0" noProof="0" dirty="0">
              <a:ln>
                <a:noFill/>
              </a:ln>
              <a:solidFill>
                <a:srgbClr val="414141"/>
              </a:solidFill>
              <a:effectLst/>
              <a:uLnTx/>
              <a:uFillTx/>
              <a:latin typeface="Arial"/>
              <a:ea typeface="MS PGothic" pitchFamily="34" charset="-128"/>
              <a:cs typeface="Arial" charset="0"/>
            </a:endParaRPr>
          </a:p>
        </p:txBody>
      </p:sp>
    </p:spTree>
    <p:custDataLst>
      <p:tags r:id="rId1"/>
    </p:custDataLst>
    <p:extLst>
      <p:ext uri="{BB962C8B-B14F-4D97-AF65-F5344CB8AC3E}">
        <p14:creationId xmlns:p14="http://schemas.microsoft.com/office/powerpoint/2010/main" val="18456171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9420825F-5C42-48D3-A877-D87BA0EF2347}"/>
              </a:ext>
            </a:extLst>
          </p:cNvPr>
          <p:cNvSpPr>
            <a:spLocks noGrp="1"/>
          </p:cNvSpPr>
          <p:nvPr>
            <p:ph type="title"/>
          </p:nvPr>
        </p:nvSpPr>
        <p:spPr>
          <a:xfrm>
            <a:off x="3170183" y="3080134"/>
            <a:ext cx="2803634" cy="430887"/>
          </a:xfrm>
        </p:spPr>
        <p:txBody>
          <a:bodyPr/>
          <a:lstStyle/>
          <a:p>
            <a:pPr algn="ctr"/>
            <a:r>
              <a:rPr lang="en-US" altLang="en-US" sz="3600" dirty="0">
                <a:latin typeface="+mj-lt"/>
                <a:ea typeface="Calibri" panose="020F0502020204030204" pitchFamily="34" charset="0"/>
                <a:cs typeface="Calibri" panose="020F0502020204030204" pitchFamily="34" charset="0"/>
              </a:rPr>
              <a:t>Questions?</a:t>
            </a:r>
          </a:p>
        </p:txBody>
      </p:sp>
    </p:spTree>
    <p:custDataLst>
      <p:tags r:id="rId1"/>
    </p:custDataLst>
    <p:extLst>
      <p:ext uri="{BB962C8B-B14F-4D97-AF65-F5344CB8AC3E}">
        <p14:creationId xmlns:p14="http://schemas.microsoft.com/office/powerpoint/2010/main" val="2402863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5A9D37-3922-6D54-78A9-7B91A2F1D493}"/>
              </a:ext>
            </a:extLst>
          </p:cNvPr>
          <p:cNvSpPr>
            <a:spLocks noGrp="1"/>
          </p:cNvSpPr>
          <p:nvPr>
            <p:ph type="title"/>
          </p:nvPr>
        </p:nvSpPr>
        <p:spPr>
          <a:xfrm>
            <a:off x="1066800" y="3289738"/>
            <a:ext cx="6931572" cy="715963"/>
          </a:xfrm>
        </p:spPr>
        <p:txBody>
          <a:bodyPr/>
          <a:lstStyle/>
          <a:p>
            <a:pPr algn="ctr"/>
            <a:r>
              <a:rPr lang="en-US" dirty="0">
                <a:latin typeface="+mj-lt"/>
                <a:ea typeface="Calibri" panose="020F0502020204030204" pitchFamily="34" charset="0"/>
                <a:cs typeface="Calibri" panose="020F0502020204030204" pitchFamily="34" charset="0"/>
              </a:rPr>
              <a:t>Provider Directory Initiative</a:t>
            </a:r>
            <a:br>
              <a:rPr lang="en-US" sz="3600" b="1" dirty="0">
                <a:solidFill>
                  <a:srgbClr val="002060"/>
                </a:solidFill>
                <a:effectLst/>
                <a:latin typeface="+mj-lt"/>
                <a:ea typeface="Calibri" panose="020F0502020204030204" pitchFamily="34" charset="0"/>
                <a:cs typeface="Calibri" panose="020F0502020204030204" pitchFamily="34" charset="0"/>
              </a:rPr>
            </a:br>
            <a:br>
              <a:rPr lang="en-US" sz="3600" b="1" dirty="0">
                <a:solidFill>
                  <a:srgbClr val="002060"/>
                </a:solidFill>
                <a:effectLst/>
                <a:latin typeface="+mj-lt"/>
                <a:ea typeface="Calibri" panose="020F0502020204030204" pitchFamily="34" charset="0"/>
                <a:cs typeface="Calibri" panose="020F0502020204030204" pitchFamily="34" charset="0"/>
              </a:rPr>
            </a:br>
            <a:r>
              <a:rPr lang="en-US" sz="2800" b="0" dirty="0">
                <a:latin typeface="+mj-lt"/>
                <a:ea typeface="Calibri" panose="020F0502020204030204" pitchFamily="34" charset="0"/>
                <a:cs typeface="Calibri" panose="020F0502020204030204" pitchFamily="34" charset="0"/>
              </a:rPr>
              <a:t>Presented by</a:t>
            </a:r>
            <a:br>
              <a:rPr lang="en-US" sz="2800" b="0" dirty="0">
                <a:latin typeface="+mj-lt"/>
                <a:ea typeface="Calibri" panose="020F0502020204030204" pitchFamily="34" charset="0"/>
                <a:cs typeface="Calibri" panose="020F0502020204030204" pitchFamily="34" charset="0"/>
              </a:rPr>
            </a:br>
            <a:r>
              <a:rPr lang="en-US" sz="2800" b="0" dirty="0">
                <a:solidFill>
                  <a:srgbClr val="002060"/>
                </a:solidFill>
                <a:effectLst/>
                <a:latin typeface="+mj-lt"/>
                <a:ea typeface="Calibri" panose="020F0502020204030204" pitchFamily="34" charset="0"/>
                <a:cs typeface="Calibri" panose="020F0502020204030204" pitchFamily="34" charset="0"/>
              </a:rPr>
              <a:t>Nestor Rivera, Sr. Provider Relations Specialist, MassHealth Business Support Services</a:t>
            </a:r>
            <a:endParaRPr lang="en-US" sz="2800" b="0" dirty="0">
              <a:latin typeface="+mj-lt"/>
              <a:ea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AA56A863-71F5-A1E6-AA38-52557AF666C1}"/>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543FC28-71BB-4923-9EC4-7D01669BF51C}" type="slidenum">
              <a:rPr kumimoji="0" lang="en-US" sz="1200" b="1" i="0" u="none" strike="noStrike" kern="1200" cap="none" spc="0" normalizeH="0" baseline="0" noProof="0" smtClean="0">
                <a:ln>
                  <a:noFill/>
                </a:ln>
                <a:solidFill>
                  <a:srgbClr val="898989"/>
                </a:solidFill>
                <a:effectLst/>
                <a:uLnTx/>
                <a:uFillTx/>
                <a:latin typeface="Arial" charset="0"/>
                <a:ea typeface="MS PGothic" pitchFamily="34" charset="-128"/>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200" b="1" i="0" u="none" strike="noStrike" kern="1200" cap="none" spc="0" normalizeH="0" baseline="0" noProof="0" dirty="0">
              <a:ln>
                <a:noFill/>
              </a:ln>
              <a:solidFill>
                <a:srgbClr val="898989"/>
              </a:solidFill>
              <a:effectLst/>
              <a:uLnTx/>
              <a:uFillTx/>
              <a:latin typeface="Arial" charset="0"/>
              <a:ea typeface="MS PGothic" pitchFamily="34" charset="-128"/>
              <a:cs typeface="Arial" charset="0"/>
            </a:endParaRPr>
          </a:p>
        </p:txBody>
      </p:sp>
    </p:spTree>
    <p:custDataLst>
      <p:tags r:id="rId1"/>
    </p:custDataLst>
    <p:extLst>
      <p:ext uri="{BB962C8B-B14F-4D97-AF65-F5344CB8AC3E}">
        <p14:creationId xmlns:p14="http://schemas.microsoft.com/office/powerpoint/2010/main" val="434749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C10AE66-A8BC-823B-E93E-C82F2D9CC4B1}"/>
              </a:ext>
            </a:extLst>
          </p:cNvPr>
          <p:cNvSpPr>
            <a:spLocks noGrp="1"/>
          </p:cNvSpPr>
          <p:nvPr>
            <p:ph type="title"/>
          </p:nvPr>
        </p:nvSpPr>
        <p:spPr>
          <a:xfrm>
            <a:off x="457200" y="304800"/>
            <a:ext cx="6750424" cy="715963"/>
          </a:xfrm>
        </p:spPr>
        <p:txBody>
          <a:bodyPr/>
          <a:lstStyle/>
          <a:p>
            <a:r>
              <a:rPr lang="en-US" dirty="0">
                <a:latin typeface="+mj-lt"/>
              </a:rPr>
              <a:t>Ba</a:t>
            </a:r>
            <a:r>
              <a:rPr lang="en-US" dirty="0">
                <a:latin typeface="+mj-lt"/>
                <a:ea typeface="Calibri" panose="020F0502020204030204" pitchFamily="34" charset="0"/>
                <a:cs typeface="Calibri" panose="020F0502020204030204" pitchFamily="34" charset="0"/>
              </a:rPr>
              <a:t>ckground – CMS Guidance</a:t>
            </a:r>
          </a:p>
        </p:txBody>
      </p:sp>
      <p:sp>
        <p:nvSpPr>
          <p:cNvPr id="7" name="Content Placeholder 6">
            <a:extLst>
              <a:ext uri="{FF2B5EF4-FFF2-40B4-BE49-F238E27FC236}">
                <a16:creationId xmlns:a16="http://schemas.microsoft.com/office/drawing/2014/main" id="{402D2793-2D3B-AC8B-277C-8740A3CF4815}"/>
              </a:ext>
            </a:extLst>
          </p:cNvPr>
          <p:cNvSpPr>
            <a:spLocks noGrp="1"/>
          </p:cNvSpPr>
          <p:nvPr>
            <p:ph idx="1"/>
          </p:nvPr>
        </p:nvSpPr>
        <p:spPr/>
        <p:txBody>
          <a:bodyPr/>
          <a:lstStyle/>
          <a:p>
            <a:r>
              <a:rPr lang="en-US" sz="2400" dirty="0">
                <a:latin typeface="Calibri" panose="020F0502020204030204" pitchFamily="34" charset="0"/>
                <a:ea typeface="Calibri" panose="020F0502020204030204" pitchFamily="34" charset="0"/>
                <a:cs typeface="Calibri" panose="020F0502020204030204" pitchFamily="34" charset="0"/>
              </a:rPr>
              <a:t>On July 16, 2024, The Centers for Medicare &amp; Medicaid Services (CMS) issued a </a:t>
            </a:r>
            <a:r>
              <a:rPr lang="en-US" sz="2400" dirty="0">
                <a:latin typeface="Calibri" panose="020F0502020204030204" pitchFamily="34" charset="0"/>
                <a:ea typeface="Calibri" panose="020F0502020204030204" pitchFamily="34" charset="0"/>
                <a:cs typeface="Calibri" panose="020F0502020204030204" pitchFamily="34" charset="0"/>
                <a:hlinkClick r:id="rId3"/>
              </a:rPr>
              <a:t>State Health Official (SHO) letter</a:t>
            </a:r>
            <a:r>
              <a:rPr lang="en-US" sz="2400" dirty="0">
                <a:latin typeface="Calibri" panose="020F0502020204030204" pitchFamily="34" charset="0"/>
                <a:ea typeface="Calibri" panose="020F0502020204030204" pitchFamily="34" charset="0"/>
                <a:cs typeface="Calibri" panose="020F0502020204030204" pitchFamily="34" charset="0"/>
              </a:rPr>
              <a:t> to provide guidance on requirements and expectations for compliance with </a:t>
            </a:r>
            <a:r>
              <a:rPr lang="en-US" sz="2400" i="1" dirty="0">
                <a:latin typeface="Calibri" panose="020F0502020204030204" pitchFamily="34" charset="0"/>
                <a:ea typeface="Calibri" panose="020F0502020204030204" pitchFamily="34" charset="0"/>
                <a:cs typeface="Calibri" panose="020F0502020204030204" pitchFamily="34" charset="0"/>
              </a:rPr>
              <a:t>Division H, Title V, Section 5123 of the Consolidated Appropriations Act (CAA), 2023</a:t>
            </a:r>
            <a:r>
              <a:rPr lang="en-US" sz="2400" dirty="0">
                <a:latin typeface="Calibri" panose="020F0502020204030204" pitchFamily="34" charset="0"/>
                <a:ea typeface="Calibri" panose="020F0502020204030204" pitchFamily="34" charset="0"/>
                <a:cs typeface="Calibri" panose="020F0502020204030204" pitchFamily="34" charset="0"/>
              </a:rPr>
              <a:t>, entitled “</a:t>
            </a:r>
            <a:r>
              <a:rPr lang="en-US" sz="2400" i="1" dirty="0">
                <a:latin typeface="Calibri" panose="020F0502020204030204" pitchFamily="34" charset="0"/>
                <a:ea typeface="Calibri" panose="020F0502020204030204" pitchFamily="34" charset="0"/>
                <a:cs typeface="Calibri" panose="020F0502020204030204" pitchFamily="34" charset="0"/>
              </a:rPr>
              <a:t>Requiring Accurate, Updated, and Searchable Provider Directories</a:t>
            </a:r>
            <a:r>
              <a:rPr lang="en-US" sz="2400" dirty="0">
                <a:latin typeface="Calibri" panose="020F0502020204030204" pitchFamily="34" charset="0"/>
                <a:ea typeface="Calibri" panose="020F0502020204030204" pitchFamily="34" charset="0"/>
                <a:cs typeface="Calibri" panose="020F0502020204030204" pitchFamily="34" charset="0"/>
              </a:rPr>
              <a:t>”</a:t>
            </a:r>
          </a:p>
          <a:p>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dirty="0">
                <a:latin typeface="Calibri" panose="020F0502020204030204" pitchFamily="34" charset="0"/>
                <a:ea typeface="Calibri" panose="020F0502020204030204" pitchFamily="34" charset="0"/>
                <a:cs typeface="Calibri" panose="020F0502020204030204" pitchFamily="34" charset="0"/>
              </a:rPr>
              <a:t>Collection of additional data elements will begin in early 2025 and the changes to Provider Directories per this communication will take effect on July 1, 2025</a:t>
            </a:r>
          </a:p>
        </p:txBody>
      </p:sp>
      <p:sp>
        <p:nvSpPr>
          <p:cNvPr id="5" name="Slide Number Placeholder 4">
            <a:extLst>
              <a:ext uri="{FF2B5EF4-FFF2-40B4-BE49-F238E27FC236}">
                <a16:creationId xmlns:a16="http://schemas.microsoft.com/office/drawing/2014/main" id="{4D731D45-7729-DC0F-03FE-585B74CB494C}"/>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EEDA35D-121F-4BCE-A2B8-5BDD75225AF7}" type="slidenum">
              <a:rPr kumimoji="0" lang="en-US" sz="1200" b="1" i="0" u="none" strike="noStrike" kern="1200" cap="none" spc="0" normalizeH="0" baseline="0" noProof="0" smtClean="0">
                <a:ln>
                  <a:noFill/>
                </a:ln>
                <a:solidFill>
                  <a:srgbClr val="898989"/>
                </a:solidFill>
                <a:effectLst/>
                <a:uLnTx/>
                <a:uFillTx/>
                <a:latin typeface="Arial" charset="0"/>
                <a:ea typeface="MS PGothic" pitchFamily="34" charset="-128"/>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200" b="1" i="0" u="none" strike="noStrike" kern="1200" cap="none" spc="0" normalizeH="0" baseline="0" noProof="0" dirty="0">
              <a:ln>
                <a:noFill/>
              </a:ln>
              <a:solidFill>
                <a:srgbClr val="898989"/>
              </a:solidFill>
              <a:effectLst/>
              <a:uLnTx/>
              <a:uFillTx/>
              <a:latin typeface="Arial" charset="0"/>
              <a:ea typeface="MS PGothic" pitchFamily="34" charset="-128"/>
              <a:cs typeface="Arial" charset="0"/>
            </a:endParaRPr>
          </a:p>
        </p:txBody>
      </p:sp>
    </p:spTree>
    <p:custDataLst>
      <p:tags r:id="rId1"/>
    </p:custDataLst>
    <p:extLst>
      <p:ext uri="{BB962C8B-B14F-4D97-AF65-F5344CB8AC3E}">
        <p14:creationId xmlns:p14="http://schemas.microsoft.com/office/powerpoint/2010/main" val="6713209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C0A2B74-0C94-1EA1-03C2-ABF94C8F9595}"/>
              </a:ext>
            </a:extLst>
          </p:cNvPr>
          <p:cNvSpPr>
            <a:spLocks noGrp="1"/>
          </p:cNvSpPr>
          <p:nvPr>
            <p:ph type="title"/>
          </p:nvPr>
        </p:nvSpPr>
        <p:spPr/>
        <p:txBody>
          <a:bodyPr/>
          <a:lstStyle/>
          <a:p>
            <a:r>
              <a:rPr lang="en-US" dirty="0">
                <a:latin typeface="+mj-lt"/>
                <a:ea typeface="Calibri" panose="020F0502020204030204" pitchFamily="34" charset="0"/>
                <a:cs typeface="Calibri" panose="020F0502020204030204" pitchFamily="34" charset="0"/>
              </a:rPr>
              <a:t>New Data Elements</a:t>
            </a:r>
          </a:p>
        </p:txBody>
      </p:sp>
      <p:sp>
        <p:nvSpPr>
          <p:cNvPr id="7" name="Content Placeholder 6">
            <a:extLst>
              <a:ext uri="{FF2B5EF4-FFF2-40B4-BE49-F238E27FC236}">
                <a16:creationId xmlns:a16="http://schemas.microsoft.com/office/drawing/2014/main" id="{0486BD42-7A59-FBFE-2A96-41A23719EFF4}"/>
              </a:ext>
            </a:extLst>
          </p:cNvPr>
          <p:cNvSpPr>
            <a:spLocks noGrp="1"/>
          </p:cNvSpPr>
          <p:nvPr>
            <p:ph idx="1"/>
          </p:nvPr>
        </p:nvSpPr>
        <p:spPr/>
        <p:txBody>
          <a:bodyPr/>
          <a:lstStyle/>
          <a:p>
            <a:r>
              <a:rPr lang="en-US" sz="2400" dirty="0">
                <a:latin typeface="Calibri" panose="020F0502020204030204" pitchFamily="34" charset="0"/>
                <a:ea typeface="Calibri" panose="020F0502020204030204" pitchFamily="34" charset="0"/>
                <a:cs typeface="Calibri" panose="020F0502020204030204" pitchFamily="34" charset="0"/>
              </a:rPr>
              <a:t>The Executive Office of Health &amp; Human Services  (EOHHS) will work to collect the following data elements to display on MassHealth Providers Directories:</a:t>
            </a:r>
          </a:p>
          <a:p>
            <a:pPr marL="914400" lvl="1" indent="-457200">
              <a:buFont typeface="+mj-lt"/>
              <a:buAutoNum type="arabicPeriod"/>
            </a:pPr>
            <a:r>
              <a:rPr lang="en-US" sz="2400" dirty="0">
                <a:latin typeface="Calibri" panose="020F0502020204030204" pitchFamily="34" charset="0"/>
                <a:ea typeface="Calibri" panose="020F0502020204030204" pitchFamily="34" charset="0"/>
                <a:cs typeface="Calibri" panose="020F0502020204030204" pitchFamily="34" charset="0"/>
              </a:rPr>
              <a:t>Cultural capabilities </a:t>
            </a:r>
          </a:p>
          <a:p>
            <a:pPr marL="914400" lvl="1" indent="-457200">
              <a:buFont typeface="+mj-lt"/>
              <a:buAutoNum type="arabicPeriod"/>
            </a:pPr>
            <a:r>
              <a:rPr lang="en-US" sz="2400" dirty="0">
                <a:latin typeface="Calibri" panose="020F0502020204030204" pitchFamily="34" charset="0"/>
                <a:ea typeface="Calibri" panose="020F0502020204030204" pitchFamily="34" charset="0"/>
                <a:cs typeface="Calibri" panose="020F0502020204030204" pitchFamily="34" charset="0"/>
              </a:rPr>
              <a:t>Languages Spoken </a:t>
            </a:r>
          </a:p>
          <a:p>
            <a:pPr marL="914400" lvl="1" indent="-457200">
              <a:buFont typeface="+mj-lt"/>
              <a:buAutoNum type="arabicPeriod"/>
            </a:pPr>
            <a:r>
              <a:rPr lang="en-US" sz="2400" dirty="0">
                <a:latin typeface="Calibri" panose="020F0502020204030204" pitchFamily="34" charset="0"/>
                <a:ea typeface="Calibri" panose="020F0502020204030204" pitchFamily="34" charset="0"/>
                <a:cs typeface="Calibri" panose="020F0502020204030204" pitchFamily="34" charset="0"/>
              </a:rPr>
              <a:t>Accessibility Accommodations </a:t>
            </a:r>
          </a:p>
          <a:p>
            <a:pPr marL="914400" lvl="1" indent="-457200">
              <a:buFont typeface="+mj-lt"/>
              <a:buAutoNum type="arabicPeriod"/>
            </a:pPr>
            <a:r>
              <a:rPr lang="en-US" sz="2400" dirty="0">
                <a:latin typeface="Calibri" panose="020F0502020204030204" pitchFamily="34" charset="0"/>
                <a:ea typeface="Calibri" panose="020F0502020204030204" pitchFamily="34" charset="0"/>
                <a:cs typeface="Calibri" panose="020F0502020204030204" pitchFamily="34" charset="0"/>
              </a:rPr>
              <a:t>Telehealth </a:t>
            </a:r>
          </a:p>
          <a:p>
            <a:pPr marL="914400" lvl="1" indent="-457200">
              <a:buFont typeface="+mj-lt"/>
              <a:buAutoNum type="arabicPeriod"/>
            </a:pPr>
            <a:r>
              <a:rPr lang="en-US" sz="2400" dirty="0">
                <a:latin typeface="Calibri" panose="020F0502020204030204" pitchFamily="34" charset="0"/>
                <a:ea typeface="Calibri" panose="020F0502020204030204" pitchFamily="34" charset="0"/>
                <a:cs typeface="Calibri" panose="020F0502020204030204" pitchFamily="34" charset="0"/>
              </a:rPr>
              <a:t>Accepting New Patients </a:t>
            </a:r>
          </a:p>
          <a:p>
            <a:pPr marL="914400" lvl="1" indent="-457200">
              <a:buFont typeface="+mj-lt"/>
              <a:buAutoNum type="arabicPeriod"/>
            </a:pPr>
            <a:r>
              <a:rPr lang="en-US" sz="2400" dirty="0">
                <a:latin typeface="Calibri" panose="020F0502020204030204" pitchFamily="34" charset="0"/>
                <a:ea typeface="Calibri" panose="020F0502020204030204" pitchFamily="34" charset="0"/>
                <a:cs typeface="Calibri" panose="020F0502020204030204" pitchFamily="34" charset="0"/>
              </a:rPr>
              <a:t>Providers and Locations URLs</a:t>
            </a:r>
          </a:p>
        </p:txBody>
      </p:sp>
      <p:sp>
        <p:nvSpPr>
          <p:cNvPr id="5" name="Slide Number Placeholder 4">
            <a:extLst>
              <a:ext uri="{FF2B5EF4-FFF2-40B4-BE49-F238E27FC236}">
                <a16:creationId xmlns:a16="http://schemas.microsoft.com/office/drawing/2014/main" id="{585EE8AD-703B-41D7-AA59-694E655D4B8F}"/>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EEDA35D-121F-4BCE-A2B8-5BDD75225AF7}" type="slidenum">
              <a:rPr kumimoji="0" lang="en-US" sz="1200" b="1" i="0" u="none" strike="noStrike" kern="1200" cap="none" spc="0" normalizeH="0" baseline="0" noProof="0" smtClean="0">
                <a:ln>
                  <a:noFill/>
                </a:ln>
                <a:solidFill>
                  <a:srgbClr val="898989"/>
                </a:solidFill>
                <a:effectLst/>
                <a:uLnTx/>
                <a:uFillTx/>
                <a:latin typeface="Arial" charset="0"/>
                <a:ea typeface="MS PGothic" pitchFamily="34" charset="-128"/>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200" b="1" i="0" u="none" strike="noStrike" kern="1200" cap="none" spc="0" normalizeH="0" baseline="0" noProof="0" dirty="0">
              <a:ln>
                <a:noFill/>
              </a:ln>
              <a:solidFill>
                <a:srgbClr val="898989"/>
              </a:solidFill>
              <a:effectLst/>
              <a:uLnTx/>
              <a:uFillTx/>
              <a:latin typeface="Arial" charset="0"/>
              <a:ea typeface="MS PGothic" pitchFamily="34" charset="-128"/>
              <a:cs typeface="Arial" charset="0"/>
            </a:endParaRPr>
          </a:p>
        </p:txBody>
      </p:sp>
    </p:spTree>
    <p:custDataLst>
      <p:tags r:id="rId1"/>
    </p:custDataLst>
    <p:extLst>
      <p:ext uri="{BB962C8B-B14F-4D97-AF65-F5344CB8AC3E}">
        <p14:creationId xmlns:p14="http://schemas.microsoft.com/office/powerpoint/2010/main" val="21293766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1121A91-3538-37DB-4E16-5D8F832AD3F3}"/>
              </a:ext>
            </a:extLst>
          </p:cNvPr>
          <p:cNvSpPr>
            <a:spLocks noGrp="1"/>
          </p:cNvSpPr>
          <p:nvPr>
            <p:ph type="title"/>
          </p:nvPr>
        </p:nvSpPr>
        <p:spPr/>
        <p:txBody>
          <a:bodyPr/>
          <a:lstStyle/>
          <a:p>
            <a:r>
              <a:rPr lang="en-US" dirty="0">
                <a:latin typeface="+mj-lt"/>
                <a:ea typeface="Calibri" panose="020F0502020204030204" pitchFamily="34" charset="0"/>
                <a:cs typeface="Calibri" panose="020F0502020204030204" pitchFamily="34" charset="0"/>
              </a:rPr>
              <a:t>Data Collection Plan</a:t>
            </a:r>
          </a:p>
        </p:txBody>
      </p:sp>
      <p:graphicFrame>
        <p:nvGraphicFramePr>
          <p:cNvPr id="3" name="Content Placeholder 2" descr="Step 1&#10;EOHHS will be meeting with large organizations to introduce the initiative and discuss the roster clean-up and collection process&#10;Step 2 &#10;EOHHS will work with large organizations to conduct roster clean-up and validation. &#10;Step 3&#10;The large organizations will take time to collect and compile the requested data elements. &#10;Step 4&#10;Once collected, EOHHS will work to update MMIS and the Provider Directories to display this additional information">
            <a:extLst>
              <a:ext uri="{FF2B5EF4-FFF2-40B4-BE49-F238E27FC236}">
                <a16:creationId xmlns:a16="http://schemas.microsoft.com/office/drawing/2014/main" id="{8DEA0A75-0F2D-A8FA-99EF-97C0FB8CC6B6}"/>
              </a:ext>
            </a:extLst>
          </p:cNvPr>
          <p:cNvGraphicFramePr>
            <a:graphicFrameLocks noGrp="1"/>
          </p:cNvGraphicFramePr>
          <p:nvPr>
            <p:ph idx="1"/>
            <p:extLst>
              <p:ext uri="{D42A27DB-BD31-4B8C-83A1-F6EECF244321}">
                <p14:modId xmlns:p14="http://schemas.microsoft.com/office/powerpoint/2010/main" val="404601933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00CEBF40-3D13-1467-4886-816B512BC4DA}"/>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EEDA35D-121F-4BCE-A2B8-5BDD75225AF7}" type="slidenum">
              <a:rPr kumimoji="0" lang="en-US" sz="1200" b="1" i="0" u="none" strike="noStrike" kern="1200" cap="none" spc="0" normalizeH="0" baseline="0" noProof="0" smtClean="0">
                <a:ln>
                  <a:noFill/>
                </a:ln>
                <a:solidFill>
                  <a:srgbClr val="898989"/>
                </a:solidFill>
                <a:effectLst/>
                <a:uLnTx/>
                <a:uFillTx/>
                <a:latin typeface="Arial" charset="0"/>
                <a:ea typeface="MS PGothic" pitchFamily="34" charset="-128"/>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sz="1200" b="1" i="0" u="none" strike="noStrike" kern="1200" cap="none" spc="0" normalizeH="0" baseline="0" noProof="0" dirty="0">
              <a:ln>
                <a:noFill/>
              </a:ln>
              <a:solidFill>
                <a:srgbClr val="898989"/>
              </a:solidFill>
              <a:effectLst/>
              <a:uLnTx/>
              <a:uFillTx/>
              <a:latin typeface="Arial" charset="0"/>
              <a:ea typeface="MS PGothic" pitchFamily="34" charset="-128"/>
              <a:cs typeface="Arial" charset="0"/>
            </a:endParaRPr>
          </a:p>
        </p:txBody>
      </p:sp>
    </p:spTree>
    <p:custDataLst>
      <p:tags r:id="rId1"/>
    </p:custDataLst>
    <p:extLst>
      <p:ext uri="{BB962C8B-B14F-4D97-AF65-F5344CB8AC3E}">
        <p14:creationId xmlns:p14="http://schemas.microsoft.com/office/powerpoint/2010/main" val="25732926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BC6C78-F549-B287-8CFD-DB3AD7F9F318}"/>
              </a:ext>
            </a:extLst>
          </p:cNvPr>
          <p:cNvSpPr>
            <a:spLocks noGrp="1"/>
          </p:cNvSpPr>
          <p:nvPr>
            <p:ph type="title"/>
          </p:nvPr>
        </p:nvSpPr>
        <p:spPr/>
        <p:txBody>
          <a:bodyPr/>
          <a:lstStyle/>
          <a:p>
            <a:r>
              <a:rPr lang="en-US" dirty="0">
                <a:latin typeface="+mj-lt"/>
                <a:ea typeface="Calibri" panose="020F0502020204030204" pitchFamily="34" charset="0"/>
                <a:cs typeface="Calibri" panose="020F0502020204030204" pitchFamily="34" charset="0"/>
              </a:rPr>
              <a:t>Data Collection Timeline</a:t>
            </a:r>
          </a:p>
        </p:txBody>
      </p:sp>
      <p:sp>
        <p:nvSpPr>
          <p:cNvPr id="3" name="Freeform: Shape 2">
            <a:extLst>
              <a:ext uri="{FF2B5EF4-FFF2-40B4-BE49-F238E27FC236}">
                <a16:creationId xmlns:a16="http://schemas.microsoft.com/office/drawing/2014/main" id="{DDB7241B-9293-C2FA-4E4F-D1413C18C693}"/>
              </a:ext>
              <a:ext uri="{C183D7F6-B498-43B3-948B-1728B52AA6E4}">
                <adec:decorative xmlns:adec="http://schemas.microsoft.com/office/drawing/2017/decorative" val="1"/>
              </a:ext>
            </a:extLst>
          </p:cNvPr>
          <p:cNvSpPr/>
          <p:nvPr/>
        </p:nvSpPr>
        <p:spPr>
          <a:xfrm>
            <a:off x="302172" y="5304187"/>
            <a:ext cx="8539655" cy="1233842"/>
          </a:xfrm>
          <a:custGeom>
            <a:avLst/>
            <a:gdLst>
              <a:gd name="csX0" fmla="*/ 0 w 8539655"/>
              <a:gd name="csY0" fmla="*/ 0 h 1233842"/>
              <a:gd name="csX1" fmla="*/ 8539655 w 8539655"/>
              <a:gd name="csY1" fmla="*/ 0 h 1233842"/>
              <a:gd name="csX2" fmla="*/ 8539655 w 8539655"/>
              <a:gd name="csY2" fmla="*/ 1233842 h 1233842"/>
              <a:gd name="csX3" fmla="*/ 0 w 8539655"/>
              <a:gd name="csY3" fmla="*/ 1233842 h 1233842"/>
              <a:gd name="csX4" fmla="*/ 0 w 8539655"/>
              <a:gd name="csY4" fmla="*/ 0 h 1233842"/>
            </a:gdLst>
            <a:ahLst/>
            <a:cxnLst>
              <a:cxn ang="0">
                <a:pos x="csX0" y="csY0"/>
              </a:cxn>
              <a:cxn ang="0">
                <a:pos x="csX1" y="csY1"/>
              </a:cxn>
              <a:cxn ang="0">
                <a:pos x="csX2" y="csY2"/>
              </a:cxn>
              <a:cxn ang="0">
                <a:pos x="csX3" y="csY3"/>
              </a:cxn>
              <a:cxn ang="0">
                <a:pos x="csX4" y="csY4"/>
              </a:cxn>
            </a:cxnLst>
            <a:rect l="l" t="t" r="r" b="b"/>
            <a:pathLst>
              <a:path w="8539655" h="1233842">
                <a:moveTo>
                  <a:pt x="0" y="0"/>
                </a:moveTo>
                <a:lnTo>
                  <a:pt x="8539655" y="0"/>
                </a:lnTo>
                <a:lnTo>
                  <a:pt x="8539655" y="1233842"/>
                </a:lnTo>
                <a:lnTo>
                  <a:pt x="0" y="1233842"/>
                </a:lnTo>
                <a:lnTo>
                  <a:pt x="0" y="0"/>
                </a:lnTo>
                <a:close/>
              </a:path>
            </a:pathLst>
          </a:custGeom>
          <a:solidFill>
            <a:srgbClr val="8569A5"/>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42240" tIns="142240" rIns="142240" bIns="709808"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rPr>
              <a:t>Summer 2025</a:t>
            </a:r>
          </a:p>
        </p:txBody>
      </p:sp>
      <p:sp>
        <p:nvSpPr>
          <p:cNvPr id="6" name="Freeform: Shape 5" descr="Timeline graphic stating:&#10;Winter 2025 - MassHealth will collect additional data from large organizations.&#10;Spring 2025 - MassHealth will work to update MMIS and Provider Directories.&#10;July 1, 2025 - New data elements will be displayed on Provider Directories.">
            <a:extLst>
              <a:ext uri="{FF2B5EF4-FFF2-40B4-BE49-F238E27FC236}">
                <a16:creationId xmlns:a16="http://schemas.microsoft.com/office/drawing/2014/main" id="{01B38F4F-5908-91CC-95A9-597B4ECE5A73}"/>
              </a:ext>
            </a:extLst>
          </p:cNvPr>
          <p:cNvSpPr/>
          <p:nvPr/>
        </p:nvSpPr>
        <p:spPr>
          <a:xfrm>
            <a:off x="302172" y="5971344"/>
            <a:ext cx="8539655" cy="567567"/>
          </a:xfrm>
          <a:custGeom>
            <a:avLst/>
            <a:gdLst>
              <a:gd name="csX0" fmla="*/ 0 w 8539655"/>
              <a:gd name="csY0" fmla="*/ 0 h 567567"/>
              <a:gd name="csX1" fmla="*/ 8539655 w 8539655"/>
              <a:gd name="csY1" fmla="*/ 0 h 567567"/>
              <a:gd name="csX2" fmla="*/ 8539655 w 8539655"/>
              <a:gd name="csY2" fmla="*/ 567567 h 567567"/>
              <a:gd name="csX3" fmla="*/ 0 w 8539655"/>
              <a:gd name="csY3" fmla="*/ 567567 h 567567"/>
              <a:gd name="csX4" fmla="*/ 0 w 8539655"/>
              <a:gd name="csY4" fmla="*/ 0 h 567567"/>
            </a:gdLst>
            <a:ahLst/>
            <a:cxnLst>
              <a:cxn ang="0">
                <a:pos x="csX0" y="csY0"/>
              </a:cxn>
              <a:cxn ang="0">
                <a:pos x="csX1" y="csY1"/>
              </a:cxn>
              <a:cxn ang="0">
                <a:pos x="csX2" y="csY2"/>
              </a:cxn>
              <a:cxn ang="0">
                <a:pos x="csX3" y="csY3"/>
              </a:cxn>
              <a:cxn ang="0">
                <a:pos x="csX4" y="csY4"/>
              </a:cxn>
            </a:cxnLst>
            <a:rect l="l" t="t" r="r" b="b"/>
            <a:pathLst>
              <a:path w="8539655" h="567567">
                <a:moveTo>
                  <a:pt x="0" y="0"/>
                </a:moveTo>
                <a:lnTo>
                  <a:pt x="8539655" y="0"/>
                </a:lnTo>
                <a:lnTo>
                  <a:pt x="8539655" y="567567"/>
                </a:lnTo>
                <a:lnTo>
                  <a:pt x="0" y="567567"/>
                </a:lnTo>
                <a:lnTo>
                  <a:pt x="0" y="0"/>
                </a:lnTo>
                <a:close/>
              </a:path>
            </a:pathLst>
          </a:custGeom>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Calibri" panose="020F0502020204030204" pitchFamily="34" charset="0"/>
                <a:ea typeface="Calibri" panose="020F0502020204030204" pitchFamily="34" charset="0"/>
                <a:cs typeface="Calibri" panose="020F0502020204030204" pitchFamily="34" charset="0"/>
              </a:rPr>
              <a:t>New data elements will be displayed on Provider Directories</a:t>
            </a:r>
          </a:p>
        </p:txBody>
      </p:sp>
      <p:sp>
        <p:nvSpPr>
          <p:cNvPr id="7" name="Freeform: Shape 6">
            <a:extLst>
              <a:ext uri="{FF2B5EF4-FFF2-40B4-BE49-F238E27FC236}">
                <a16:creationId xmlns:a16="http://schemas.microsoft.com/office/drawing/2014/main" id="{531F9B6D-DDE4-E0C0-F1E8-DD0231D9CA9B}"/>
              </a:ext>
              <a:ext uri="{C183D7F6-B498-43B3-948B-1728B52AA6E4}">
                <adec:decorative xmlns:adec="http://schemas.microsoft.com/office/drawing/2017/decorative" val="1"/>
              </a:ext>
            </a:extLst>
          </p:cNvPr>
          <p:cNvSpPr/>
          <p:nvPr/>
        </p:nvSpPr>
        <p:spPr>
          <a:xfrm>
            <a:off x="302172" y="3425045"/>
            <a:ext cx="8539655" cy="1897650"/>
          </a:xfrm>
          <a:custGeom>
            <a:avLst/>
            <a:gdLst>
              <a:gd name="csX0" fmla="*/ 0 w 8539655"/>
              <a:gd name="csY0" fmla="*/ 664614 h 1897649"/>
              <a:gd name="csX1" fmla="*/ 4032621 w 8539655"/>
              <a:gd name="csY1" fmla="*/ 664614 h 1897649"/>
              <a:gd name="csX2" fmla="*/ 4032621 w 8539655"/>
              <a:gd name="csY2" fmla="*/ 474412 h 1897649"/>
              <a:gd name="csX3" fmla="*/ 3795415 w 8539655"/>
              <a:gd name="csY3" fmla="*/ 474412 h 1897649"/>
              <a:gd name="csX4" fmla="*/ 4269828 w 8539655"/>
              <a:gd name="csY4" fmla="*/ 0 h 1897649"/>
              <a:gd name="csX5" fmla="*/ 4744240 w 8539655"/>
              <a:gd name="csY5" fmla="*/ 474412 h 1897649"/>
              <a:gd name="csX6" fmla="*/ 4507034 w 8539655"/>
              <a:gd name="csY6" fmla="*/ 474412 h 1897649"/>
              <a:gd name="csX7" fmla="*/ 4507034 w 8539655"/>
              <a:gd name="csY7" fmla="*/ 664614 h 1897649"/>
              <a:gd name="csX8" fmla="*/ 8539655 w 8539655"/>
              <a:gd name="csY8" fmla="*/ 664614 h 1897649"/>
              <a:gd name="csX9" fmla="*/ 8539655 w 8539655"/>
              <a:gd name="csY9" fmla="*/ 1897649 h 1897649"/>
              <a:gd name="csX10" fmla="*/ 0 w 8539655"/>
              <a:gd name="csY10" fmla="*/ 1897649 h 1897649"/>
              <a:gd name="csX11" fmla="*/ 0 w 8539655"/>
              <a:gd name="csY11" fmla="*/ 664614 h 18976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8539655" h="1897649">
                <a:moveTo>
                  <a:pt x="8539655" y="1233035"/>
                </a:moveTo>
                <a:lnTo>
                  <a:pt x="4507034" y="1233035"/>
                </a:lnTo>
                <a:lnTo>
                  <a:pt x="4507034" y="1423237"/>
                </a:lnTo>
                <a:lnTo>
                  <a:pt x="4744240" y="1423237"/>
                </a:lnTo>
                <a:lnTo>
                  <a:pt x="4269827" y="1897648"/>
                </a:lnTo>
                <a:lnTo>
                  <a:pt x="3795415" y="1423237"/>
                </a:lnTo>
                <a:lnTo>
                  <a:pt x="4032621" y="1423237"/>
                </a:lnTo>
                <a:lnTo>
                  <a:pt x="4032621" y="1233035"/>
                </a:lnTo>
                <a:lnTo>
                  <a:pt x="0" y="1233035"/>
                </a:lnTo>
                <a:lnTo>
                  <a:pt x="0" y="1"/>
                </a:lnTo>
                <a:lnTo>
                  <a:pt x="8539655" y="1"/>
                </a:lnTo>
                <a:lnTo>
                  <a:pt x="8539655" y="1233035"/>
                </a:lnTo>
                <a:close/>
              </a:path>
            </a:pathLst>
          </a:custGeom>
          <a:solidFill>
            <a:srgbClr val="6873BB"/>
          </a:solidFill>
        </p:spPr>
        <p:style>
          <a:lnRef idx="2">
            <a:schemeClr val="lt1">
              <a:hueOff val="0"/>
              <a:satOff val="0"/>
              <a:lumOff val="0"/>
              <a:alphaOff val="0"/>
            </a:schemeClr>
          </a:lnRef>
          <a:fillRef idx="1">
            <a:schemeClr val="accent4">
              <a:hueOff val="-2232385"/>
              <a:satOff val="13449"/>
              <a:lumOff val="1078"/>
              <a:alphaOff val="0"/>
            </a:schemeClr>
          </a:fillRef>
          <a:effectRef idx="0">
            <a:schemeClr val="accent4">
              <a:hueOff val="-2232385"/>
              <a:satOff val="13449"/>
              <a:lumOff val="1078"/>
              <a:alphaOff val="0"/>
            </a:schemeClr>
          </a:effectRef>
          <a:fontRef idx="minor">
            <a:schemeClr val="lt1"/>
          </a:fontRef>
        </p:style>
        <p:txBody>
          <a:bodyPr spcFirstLastPara="0" vert="horz" wrap="square" lIns="142240" tIns="142240" rIns="142240" bIns="1373816"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rPr>
              <a:t>Spring 2025</a:t>
            </a:r>
          </a:p>
        </p:txBody>
      </p:sp>
      <p:sp>
        <p:nvSpPr>
          <p:cNvPr id="8" name="Freeform: Shape 7" descr="Timeline graphic stating:&#10;Winter 2025 - MassHealth will collect additional data from large organizations.&#10;Spring 2025 - MassHealth will work to update MMIS and Provider Directories.&#10;July 1, 2025 - New data elements will be displayed on Provider Directories.">
            <a:extLst>
              <a:ext uri="{FF2B5EF4-FFF2-40B4-BE49-F238E27FC236}">
                <a16:creationId xmlns:a16="http://schemas.microsoft.com/office/drawing/2014/main" id="{24A5F6E7-1730-6CEC-16F4-2993139AC50F}"/>
              </a:ext>
            </a:extLst>
          </p:cNvPr>
          <p:cNvSpPr/>
          <p:nvPr/>
        </p:nvSpPr>
        <p:spPr>
          <a:xfrm>
            <a:off x="302172" y="4091120"/>
            <a:ext cx="8539655" cy="567397"/>
          </a:xfrm>
          <a:custGeom>
            <a:avLst/>
            <a:gdLst>
              <a:gd name="csX0" fmla="*/ 0 w 8539655"/>
              <a:gd name="csY0" fmla="*/ 0 h 567397"/>
              <a:gd name="csX1" fmla="*/ 8539655 w 8539655"/>
              <a:gd name="csY1" fmla="*/ 0 h 567397"/>
              <a:gd name="csX2" fmla="*/ 8539655 w 8539655"/>
              <a:gd name="csY2" fmla="*/ 567397 h 567397"/>
              <a:gd name="csX3" fmla="*/ 0 w 8539655"/>
              <a:gd name="csY3" fmla="*/ 567397 h 567397"/>
              <a:gd name="csX4" fmla="*/ 0 w 8539655"/>
              <a:gd name="csY4" fmla="*/ 0 h 567397"/>
            </a:gdLst>
            <a:ahLst/>
            <a:cxnLst>
              <a:cxn ang="0">
                <a:pos x="csX0" y="csY0"/>
              </a:cxn>
              <a:cxn ang="0">
                <a:pos x="csX1" y="csY1"/>
              </a:cxn>
              <a:cxn ang="0">
                <a:pos x="csX2" y="csY2"/>
              </a:cxn>
              <a:cxn ang="0">
                <a:pos x="csX3" y="csY3"/>
              </a:cxn>
              <a:cxn ang="0">
                <a:pos x="csX4" y="csY4"/>
              </a:cxn>
            </a:cxnLst>
            <a:rect l="l" t="t" r="r" b="b"/>
            <a:pathLst>
              <a:path w="8539655" h="567397">
                <a:moveTo>
                  <a:pt x="0" y="0"/>
                </a:moveTo>
                <a:lnTo>
                  <a:pt x="8539655" y="0"/>
                </a:lnTo>
                <a:lnTo>
                  <a:pt x="8539655" y="567397"/>
                </a:lnTo>
                <a:lnTo>
                  <a:pt x="0" y="567397"/>
                </a:lnTo>
                <a:lnTo>
                  <a:pt x="0" y="0"/>
                </a:lnTo>
                <a:close/>
              </a:path>
            </a:pathLst>
          </a:custGeom>
        </p:spPr>
        <p:style>
          <a:lnRef idx="2">
            <a:schemeClr val="accent4">
              <a:tint val="40000"/>
              <a:alpha val="90000"/>
              <a:hueOff val="-1972855"/>
              <a:satOff val="11079"/>
              <a:lumOff val="704"/>
              <a:alphaOff val="0"/>
            </a:schemeClr>
          </a:lnRef>
          <a:fillRef idx="1">
            <a:schemeClr val="accent4">
              <a:tint val="40000"/>
              <a:alpha val="90000"/>
              <a:hueOff val="-1972855"/>
              <a:satOff val="11079"/>
              <a:lumOff val="704"/>
              <a:alphaOff val="0"/>
            </a:schemeClr>
          </a:fillRef>
          <a:effectRef idx="0">
            <a:schemeClr val="accent4">
              <a:tint val="40000"/>
              <a:alpha val="90000"/>
              <a:hueOff val="-1972855"/>
              <a:satOff val="11079"/>
              <a:lumOff val="704"/>
              <a:alphaOff val="0"/>
            </a:schemeClr>
          </a:effectRef>
          <a:fontRef idx="minor">
            <a:schemeClr val="dk1">
              <a:hueOff val="0"/>
              <a:satOff val="0"/>
              <a:lumOff val="0"/>
              <a:alphaOff val="0"/>
            </a:schemeClr>
          </a:fontRef>
        </p:style>
        <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Calibri" panose="020F0502020204030204" pitchFamily="34" charset="0"/>
                <a:ea typeface="Calibri" panose="020F0502020204030204" pitchFamily="34" charset="0"/>
                <a:cs typeface="Calibri" panose="020F0502020204030204" pitchFamily="34" charset="0"/>
              </a:rPr>
              <a:t>MassHealth will work to update MMIS with collected data and develop the Provider Directory changes</a:t>
            </a:r>
          </a:p>
        </p:txBody>
      </p:sp>
      <p:sp>
        <p:nvSpPr>
          <p:cNvPr id="9" name="Freeform: Shape 8">
            <a:extLst>
              <a:ext uri="{FF2B5EF4-FFF2-40B4-BE49-F238E27FC236}">
                <a16:creationId xmlns:a16="http://schemas.microsoft.com/office/drawing/2014/main" id="{F059233A-1987-56CD-9A49-BFAC37E243B0}"/>
              </a:ext>
              <a:ext uri="{C183D7F6-B498-43B3-948B-1728B52AA6E4}">
                <adec:decorative xmlns:adec="http://schemas.microsoft.com/office/drawing/2017/decorative" val="1"/>
              </a:ext>
            </a:extLst>
          </p:cNvPr>
          <p:cNvSpPr/>
          <p:nvPr/>
        </p:nvSpPr>
        <p:spPr>
          <a:xfrm>
            <a:off x="302172" y="1545020"/>
            <a:ext cx="8539655" cy="1897651"/>
          </a:xfrm>
          <a:custGeom>
            <a:avLst/>
            <a:gdLst>
              <a:gd name="csX0" fmla="*/ 0 w 8539655"/>
              <a:gd name="csY0" fmla="*/ 664614 h 1897649"/>
              <a:gd name="csX1" fmla="*/ 4032621 w 8539655"/>
              <a:gd name="csY1" fmla="*/ 664614 h 1897649"/>
              <a:gd name="csX2" fmla="*/ 4032621 w 8539655"/>
              <a:gd name="csY2" fmla="*/ 474412 h 1897649"/>
              <a:gd name="csX3" fmla="*/ 3795415 w 8539655"/>
              <a:gd name="csY3" fmla="*/ 474412 h 1897649"/>
              <a:gd name="csX4" fmla="*/ 4269828 w 8539655"/>
              <a:gd name="csY4" fmla="*/ 0 h 1897649"/>
              <a:gd name="csX5" fmla="*/ 4744240 w 8539655"/>
              <a:gd name="csY5" fmla="*/ 474412 h 1897649"/>
              <a:gd name="csX6" fmla="*/ 4507034 w 8539655"/>
              <a:gd name="csY6" fmla="*/ 474412 h 1897649"/>
              <a:gd name="csX7" fmla="*/ 4507034 w 8539655"/>
              <a:gd name="csY7" fmla="*/ 664614 h 1897649"/>
              <a:gd name="csX8" fmla="*/ 8539655 w 8539655"/>
              <a:gd name="csY8" fmla="*/ 664614 h 1897649"/>
              <a:gd name="csX9" fmla="*/ 8539655 w 8539655"/>
              <a:gd name="csY9" fmla="*/ 1897649 h 1897649"/>
              <a:gd name="csX10" fmla="*/ 0 w 8539655"/>
              <a:gd name="csY10" fmla="*/ 1897649 h 1897649"/>
              <a:gd name="csX11" fmla="*/ 0 w 8539655"/>
              <a:gd name="csY11" fmla="*/ 664614 h 18976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8539655" h="1897649">
                <a:moveTo>
                  <a:pt x="8539655" y="1233035"/>
                </a:moveTo>
                <a:lnTo>
                  <a:pt x="4507034" y="1233035"/>
                </a:lnTo>
                <a:lnTo>
                  <a:pt x="4507034" y="1423237"/>
                </a:lnTo>
                <a:lnTo>
                  <a:pt x="4744240" y="1423237"/>
                </a:lnTo>
                <a:lnTo>
                  <a:pt x="4269827" y="1897648"/>
                </a:lnTo>
                <a:lnTo>
                  <a:pt x="3795415" y="1423237"/>
                </a:lnTo>
                <a:lnTo>
                  <a:pt x="4032621" y="1423237"/>
                </a:lnTo>
                <a:lnTo>
                  <a:pt x="4032621" y="1233035"/>
                </a:lnTo>
                <a:lnTo>
                  <a:pt x="0" y="1233035"/>
                </a:lnTo>
                <a:lnTo>
                  <a:pt x="0" y="1"/>
                </a:lnTo>
                <a:lnTo>
                  <a:pt x="8539655" y="1"/>
                </a:lnTo>
                <a:lnTo>
                  <a:pt x="8539655" y="1233035"/>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142240" tIns="142241" rIns="142240" bIns="1373816"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rPr>
              <a:t>Winter 2025</a:t>
            </a:r>
          </a:p>
        </p:txBody>
      </p:sp>
      <p:sp>
        <p:nvSpPr>
          <p:cNvPr id="10" name="Freeform: Shape 9" descr="Timeline graphic stating:&#10;Winter 2025 - MassHealth will collect additional data from large organizations.&#10;Spring 2025 - MassHealth will work to update MMIS and Provider Directories.&#10;July 1, 2025 - New data elements will be displayed on Provider Directories.">
            <a:extLst>
              <a:ext uri="{FF2B5EF4-FFF2-40B4-BE49-F238E27FC236}">
                <a16:creationId xmlns:a16="http://schemas.microsoft.com/office/drawing/2014/main" id="{CB13B034-2DAE-B984-DB79-B4115FA9FCFF}"/>
              </a:ext>
            </a:extLst>
          </p:cNvPr>
          <p:cNvSpPr/>
          <p:nvPr/>
        </p:nvSpPr>
        <p:spPr>
          <a:xfrm>
            <a:off x="302172" y="2211978"/>
            <a:ext cx="8539655" cy="567397"/>
          </a:xfrm>
          <a:custGeom>
            <a:avLst/>
            <a:gdLst>
              <a:gd name="csX0" fmla="*/ 0 w 8539655"/>
              <a:gd name="csY0" fmla="*/ 0 h 567397"/>
              <a:gd name="csX1" fmla="*/ 8539655 w 8539655"/>
              <a:gd name="csY1" fmla="*/ 0 h 567397"/>
              <a:gd name="csX2" fmla="*/ 8539655 w 8539655"/>
              <a:gd name="csY2" fmla="*/ 567397 h 567397"/>
              <a:gd name="csX3" fmla="*/ 0 w 8539655"/>
              <a:gd name="csY3" fmla="*/ 567397 h 567397"/>
              <a:gd name="csX4" fmla="*/ 0 w 8539655"/>
              <a:gd name="csY4" fmla="*/ 0 h 567397"/>
            </a:gdLst>
            <a:ahLst/>
            <a:cxnLst>
              <a:cxn ang="0">
                <a:pos x="csX0" y="csY0"/>
              </a:cxn>
              <a:cxn ang="0">
                <a:pos x="csX1" y="csY1"/>
              </a:cxn>
              <a:cxn ang="0">
                <a:pos x="csX2" y="csY2"/>
              </a:cxn>
              <a:cxn ang="0">
                <a:pos x="csX3" y="csY3"/>
              </a:cxn>
              <a:cxn ang="0">
                <a:pos x="csX4" y="csY4"/>
              </a:cxn>
            </a:cxnLst>
            <a:rect l="l" t="t" r="r" b="b"/>
            <a:pathLst>
              <a:path w="8539655" h="567397">
                <a:moveTo>
                  <a:pt x="0" y="0"/>
                </a:moveTo>
                <a:lnTo>
                  <a:pt x="8539655" y="0"/>
                </a:lnTo>
                <a:lnTo>
                  <a:pt x="8539655" y="567397"/>
                </a:lnTo>
                <a:lnTo>
                  <a:pt x="0" y="567397"/>
                </a:lnTo>
                <a:lnTo>
                  <a:pt x="0" y="0"/>
                </a:lnTo>
                <a:close/>
              </a:path>
            </a:pathLst>
          </a:custGeom>
        </p:spPr>
        <p:style>
          <a:lnRef idx="2">
            <a:schemeClr val="accent4">
              <a:tint val="40000"/>
              <a:alpha val="90000"/>
              <a:hueOff val="-3945710"/>
              <a:satOff val="22157"/>
              <a:lumOff val="1408"/>
              <a:alphaOff val="0"/>
            </a:schemeClr>
          </a:lnRef>
          <a:fillRef idx="1">
            <a:schemeClr val="accent4">
              <a:tint val="40000"/>
              <a:alpha val="90000"/>
              <a:hueOff val="-3945710"/>
              <a:satOff val="22157"/>
              <a:lumOff val="1408"/>
              <a:alphaOff val="0"/>
            </a:schemeClr>
          </a:fillRef>
          <a:effectRef idx="0">
            <a:schemeClr val="accent4">
              <a:tint val="40000"/>
              <a:alpha val="90000"/>
              <a:hueOff val="-3945710"/>
              <a:satOff val="22157"/>
              <a:lumOff val="1408"/>
              <a:alphaOff val="0"/>
            </a:schemeClr>
          </a:effectRef>
          <a:fontRef idx="minor">
            <a:schemeClr val="dk1">
              <a:hueOff val="0"/>
              <a:satOff val="0"/>
              <a:lumOff val="0"/>
              <a:alphaOff val="0"/>
            </a:schemeClr>
          </a:fontRef>
        </p:style>
        <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Calibri" panose="020F0502020204030204" pitchFamily="34" charset="0"/>
                <a:ea typeface="Calibri" panose="020F0502020204030204" pitchFamily="34" charset="0"/>
                <a:cs typeface="Calibri" panose="020F0502020204030204" pitchFamily="34" charset="0"/>
              </a:rPr>
              <a:t>MassHealth will conduct roster clean-ups with and collect additional data from large organizations</a:t>
            </a:r>
          </a:p>
        </p:txBody>
      </p:sp>
    </p:spTree>
    <p:custDataLst>
      <p:tags r:id="rId1"/>
    </p:custDataLst>
    <p:extLst>
      <p:ext uri="{BB962C8B-B14F-4D97-AF65-F5344CB8AC3E}">
        <p14:creationId xmlns:p14="http://schemas.microsoft.com/office/powerpoint/2010/main" val="17544703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9420825F-5C42-48D3-A877-D87BA0EF2347}"/>
              </a:ext>
            </a:extLst>
          </p:cNvPr>
          <p:cNvSpPr>
            <a:spLocks noGrp="1"/>
          </p:cNvSpPr>
          <p:nvPr>
            <p:ph type="title"/>
          </p:nvPr>
        </p:nvSpPr>
        <p:spPr>
          <a:xfrm>
            <a:off x="3124210" y="3059113"/>
            <a:ext cx="3124200" cy="430887"/>
          </a:xfrm>
        </p:spPr>
        <p:txBody>
          <a:bodyPr/>
          <a:lstStyle/>
          <a:p>
            <a:pPr algn="ctr"/>
            <a:r>
              <a:rPr lang="en-US" altLang="en-US" sz="3600" dirty="0">
                <a:latin typeface="+mj-lt"/>
                <a:ea typeface="Calibri" panose="020F0502020204030204" pitchFamily="34" charset="0"/>
                <a:cs typeface="Calibri" panose="020F0502020204030204" pitchFamily="34" charset="0"/>
              </a:rPr>
              <a:t>Questions?</a:t>
            </a:r>
          </a:p>
        </p:txBody>
      </p:sp>
      <p:sp>
        <p:nvSpPr>
          <p:cNvPr id="2" name="Slide Number Placeholder 1">
            <a:extLst>
              <a:ext uri="{FF2B5EF4-FFF2-40B4-BE49-F238E27FC236}">
                <a16:creationId xmlns:a16="http://schemas.microsoft.com/office/drawing/2014/main" id="{0C219FFD-D3F5-40FC-A645-431598BC76C2}"/>
              </a:ext>
              <a:ext uri="{C183D7F6-B498-43B3-948B-1728B52AA6E4}">
                <adec:decorative xmlns:adec="http://schemas.microsoft.com/office/drawing/2017/decorative" val="1"/>
              </a:ext>
            </a:extLst>
          </p:cNvPr>
          <p:cNvSpPr>
            <a:spLocks noGrp="1"/>
          </p:cNvSpPr>
          <p:nvPr>
            <p:ph type="sldNum" sz="quarter" idx="12"/>
          </p:nvPr>
        </p:nvSpPr>
        <p:spPr>
          <a:xfrm>
            <a:off x="6553200" y="6366983"/>
            <a:ext cx="21336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0D403C3-47BC-4C7E-BA49-79840169F64A}" type="slidenum">
              <a:rPr kumimoji="0" lang="en-US" altLang="en-US" sz="1200" b="0" i="0" u="none" strike="noStrike" kern="1200" cap="none" spc="0" normalizeH="0" baseline="0" noProof="0" smtClean="0">
                <a:ln>
                  <a:noFill/>
                </a:ln>
                <a:solidFill>
                  <a:srgbClr val="898989"/>
                </a:solidFill>
                <a:effectLst/>
                <a:uLnTx/>
                <a:uFillTx/>
                <a:latin typeface="Calibri" pitchFamily="34" charset="0"/>
                <a:ea typeface="MS PGothic" pitchFamily="34" charset="-128"/>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dirty="0">
              <a:ln>
                <a:noFill/>
              </a:ln>
              <a:solidFill>
                <a:srgbClr val="898989"/>
              </a:solidFill>
              <a:effectLst/>
              <a:uLnTx/>
              <a:uFillTx/>
              <a:latin typeface="Calibri" pitchFamily="34" charset="0"/>
              <a:ea typeface="MS PGothic" pitchFamily="34" charset="-128"/>
              <a:cs typeface="Arial" charset="0"/>
            </a:endParaRPr>
          </a:p>
        </p:txBody>
      </p:sp>
    </p:spTree>
    <p:custDataLst>
      <p:tags r:id="rId1"/>
    </p:custDataLst>
    <p:extLst>
      <p:ext uri="{BB962C8B-B14F-4D97-AF65-F5344CB8AC3E}">
        <p14:creationId xmlns:p14="http://schemas.microsoft.com/office/powerpoint/2010/main" val="22336437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DF543F5-BA2F-5327-BF01-B4490E500B9F}"/>
              </a:ext>
            </a:extLst>
          </p:cNvPr>
          <p:cNvSpPr>
            <a:spLocks noGrp="1"/>
          </p:cNvSpPr>
          <p:nvPr>
            <p:ph type="title"/>
          </p:nvPr>
        </p:nvSpPr>
        <p:spPr>
          <a:xfrm>
            <a:off x="1295400" y="3429000"/>
            <a:ext cx="6261538" cy="715963"/>
          </a:xfrm>
        </p:spPr>
        <p:txBody>
          <a:bodyPr/>
          <a:lstStyle/>
          <a:p>
            <a:pPr algn="ctr"/>
            <a:r>
              <a:rPr lang="en-US" b="1" dirty="0">
                <a:solidFill>
                  <a:srgbClr val="002060"/>
                </a:solidFill>
                <a:effectLst/>
                <a:latin typeface="+mj-lt"/>
                <a:ea typeface="Calibri" panose="020F0502020204030204" pitchFamily="34" charset="0"/>
                <a:cs typeface="Calibri" panose="020F0502020204030204" pitchFamily="34" charset="0"/>
              </a:rPr>
              <a:t>Long-Term Services and Supports </a:t>
            </a:r>
            <a:br>
              <a:rPr lang="en-US" b="1" dirty="0">
                <a:solidFill>
                  <a:srgbClr val="002060"/>
                </a:solidFill>
                <a:effectLst/>
                <a:latin typeface="+mj-lt"/>
                <a:ea typeface="Calibri" panose="020F0502020204030204" pitchFamily="34" charset="0"/>
                <a:cs typeface="Calibri" panose="020F0502020204030204" pitchFamily="34" charset="0"/>
              </a:rPr>
            </a:br>
            <a:br>
              <a:rPr lang="en-US" sz="3200" b="1" dirty="0">
                <a:solidFill>
                  <a:srgbClr val="002060"/>
                </a:solidFill>
                <a:effectLst/>
                <a:latin typeface="+mj-lt"/>
                <a:ea typeface="Calibri" panose="020F0502020204030204" pitchFamily="34" charset="0"/>
                <a:cs typeface="Calibri" panose="020F0502020204030204" pitchFamily="34" charset="0"/>
              </a:rPr>
            </a:br>
            <a:r>
              <a:rPr lang="en-US" sz="2800" b="0" dirty="0">
                <a:solidFill>
                  <a:srgbClr val="002060"/>
                </a:solidFill>
                <a:latin typeface="+mj-lt"/>
                <a:ea typeface="Calibri" panose="020F0502020204030204" pitchFamily="34" charset="0"/>
                <a:cs typeface="Calibri" panose="020F0502020204030204" pitchFamily="34" charset="0"/>
              </a:rPr>
              <a:t>Sarah Westring, Sr. Provider Enrollment Specialist, MA LTSS Provider Enrollment and Services | Optum State Government Solutions </a:t>
            </a:r>
            <a:br>
              <a:rPr lang="en-US" sz="3200" dirty="0">
                <a:effectLst/>
                <a:latin typeface="+mj-lt"/>
                <a:ea typeface="Calibri" panose="020F0502020204030204" pitchFamily="34" charset="0"/>
              </a:rPr>
            </a:br>
            <a:endParaRPr lang="en-US" sz="3200" dirty="0">
              <a:latin typeface="+mj-lt"/>
            </a:endParaRPr>
          </a:p>
        </p:txBody>
      </p:sp>
      <p:sp>
        <p:nvSpPr>
          <p:cNvPr id="2" name="Slide Number Placeholder 1">
            <a:extLst>
              <a:ext uri="{FF2B5EF4-FFF2-40B4-BE49-F238E27FC236}">
                <a16:creationId xmlns:a16="http://schemas.microsoft.com/office/drawing/2014/main" id="{519C4B31-4588-62AC-D190-A4B1856958D6}"/>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543FC28-71BB-4923-9EC4-7D01669BF51C}" type="slidenum">
              <a:rPr kumimoji="0" lang="en-US" sz="1200" b="1" i="0" u="none" strike="noStrike" kern="1200" cap="none" spc="0" normalizeH="0" baseline="0" noProof="0" smtClean="0">
                <a:ln>
                  <a:noFill/>
                </a:ln>
                <a:solidFill>
                  <a:srgbClr val="898989"/>
                </a:solidFill>
                <a:effectLst/>
                <a:uLnTx/>
                <a:uFillTx/>
                <a:latin typeface="Arial" charset="0"/>
                <a:ea typeface="MS PGothic" pitchFamily="34" charset="-128"/>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200" b="1" i="0" u="none" strike="noStrike" kern="1200" cap="none" spc="0" normalizeH="0" baseline="0" noProof="0" dirty="0">
              <a:ln>
                <a:noFill/>
              </a:ln>
              <a:solidFill>
                <a:srgbClr val="898989"/>
              </a:solidFill>
              <a:effectLst/>
              <a:uLnTx/>
              <a:uFillTx/>
              <a:latin typeface="Arial" charset="0"/>
              <a:ea typeface="MS PGothic" pitchFamily="34" charset="-128"/>
              <a:cs typeface="Arial" charset="0"/>
            </a:endParaRPr>
          </a:p>
        </p:txBody>
      </p:sp>
    </p:spTree>
    <p:custDataLst>
      <p:tags r:id="rId1"/>
    </p:custDataLst>
    <p:extLst>
      <p:ext uri="{BB962C8B-B14F-4D97-AF65-F5344CB8AC3E}">
        <p14:creationId xmlns:p14="http://schemas.microsoft.com/office/powerpoint/2010/main" val="42624219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DCAF31-90B1-4EAB-90B0-F6772F5E1CD4}"/>
              </a:ext>
            </a:extLst>
          </p:cNvPr>
          <p:cNvSpPr>
            <a:spLocks noGrp="1"/>
          </p:cNvSpPr>
          <p:nvPr>
            <p:ph type="title"/>
          </p:nvPr>
        </p:nvSpPr>
        <p:spPr>
          <a:xfrm>
            <a:off x="457199" y="304800"/>
            <a:ext cx="7063273" cy="715963"/>
          </a:xfrm>
        </p:spPr>
        <p:txBody>
          <a:bodyPr/>
          <a:lstStyle/>
          <a:p>
            <a:r>
              <a:rPr lang="en-US" sz="3600" dirty="0"/>
              <a:t>LTSS Provider Communications </a:t>
            </a:r>
            <a:r>
              <a:rPr lang="en-US" dirty="0"/>
              <a:t>(slide 1 of 2)</a:t>
            </a:r>
          </a:p>
        </p:txBody>
      </p:sp>
      <p:sp>
        <p:nvSpPr>
          <p:cNvPr id="7" name="TextBox 6">
            <a:extLst>
              <a:ext uri="{FF2B5EF4-FFF2-40B4-BE49-F238E27FC236}">
                <a16:creationId xmlns:a16="http://schemas.microsoft.com/office/drawing/2014/main" id="{1CB63D72-5F1B-48E5-BB71-31EFEBFAF9ED}"/>
              </a:ext>
            </a:extLst>
          </p:cNvPr>
          <p:cNvSpPr txBox="1"/>
          <p:nvPr/>
        </p:nvSpPr>
        <p:spPr>
          <a:xfrm>
            <a:off x="522027" y="1520025"/>
            <a:ext cx="8099946" cy="490903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The MassHealth LTSS Provider Service Center utilizes provider data to identify behavior trends for areas of targeted training via email. These emails may contain attached job aids or links to additional educational resources via the LTSS Provider Portal.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Areas of focus for these communications include but are not limited to: </a:t>
            </a:r>
          </a:p>
          <a:p>
            <a:pPr marL="342900" marR="0" lvl="0" indent="-342900" algn="l" defTabSz="914400" rtl="0" eaLnBrk="1" fontAlgn="base" latinLnBrk="0" hangingPunct="1">
              <a:lnSpc>
                <a:spcPct val="150000"/>
              </a:lnSpc>
              <a:spcBef>
                <a:spcPts val="300"/>
              </a:spcBef>
              <a:spcAft>
                <a:spcPts val="300"/>
              </a:spcAft>
              <a:buClrTx/>
              <a:buSzTx/>
              <a:buFont typeface="Symbol" panose="05050102010706020507" pitchFamily="18"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high claims denials for specific error codes ​</a:t>
            </a:r>
          </a:p>
          <a:p>
            <a:pPr marL="342900" marR="0" lvl="0" indent="-342900" algn="l" defTabSz="914400" rtl="0" eaLnBrk="1" fontAlgn="base" latinLnBrk="0" hangingPunct="1">
              <a:lnSpc>
                <a:spcPct val="150000"/>
              </a:lnSpc>
              <a:spcBef>
                <a:spcPts val="300"/>
              </a:spcBef>
              <a:spcAft>
                <a:spcPts val="300"/>
              </a:spcAft>
              <a:buClrTx/>
              <a:buSzTx/>
              <a:buFont typeface="Symbol" panose="05050102010706020507" pitchFamily="18"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high prior authorization denials or administrative holds, and/or</a:t>
            </a:r>
          </a:p>
          <a:p>
            <a:pPr marL="342900" marR="0" lvl="0" indent="-342900" algn="l" defTabSz="914400" rtl="0" eaLnBrk="1" fontAlgn="base" latinLnBrk="0" hangingPunct="1">
              <a:lnSpc>
                <a:spcPct val="150000"/>
              </a:lnSpc>
              <a:spcBef>
                <a:spcPts val="300"/>
              </a:spcBef>
              <a:spcAft>
                <a:spcPts val="300"/>
              </a:spcAft>
              <a:buClrTx/>
              <a:buSzTx/>
              <a:buFont typeface="Symbol" panose="05050102010706020507" pitchFamily="18"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audit findings/SURs reports</a:t>
            </a:r>
          </a:p>
          <a:p>
            <a:pPr marL="342900" marR="0" lvl="0" indent="-342900" algn="l" defTabSz="914400" rtl="0" eaLnBrk="1" fontAlgn="base" latinLnBrk="0" hangingPunct="1">
              <a:lnSpc>
                <a:spcPct val="150000"/>
              </a:lnSpc>
              <a:spcBef>
                <a:spcPts val="300"/>
              </a:spcBef>
              <a:spcAft>
                <a:spcPts val="300"/>
              </a:spcAft>
              <a:buClrTx/>
              <a:buSzTx/>
              <a:buFont typeface="Symbol" panose="05050102010706020507" pitchFamily="18" charset="2"/>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50000"/>
              </a:lnSpc>
              <a:spcBef>
                <a:spcPts val="300"/>
              </a:spcBef>
              <a:spcAft>
                <a:spcPts val="3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The goal of each communication is to assist the Provider in reducing their administrative errors in billing and prior authorization.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S PGothic" pitchFamily="34" charset="-128"/>
              <a:cs typeface="Arial" charset="0"/>
            </a:endParaRPr>
          </a:p>
        </p:txBody>
      </p:sp>
      <p:sp>
        <p:nvSpPr>
          <p:cNvPr id="3" name="Slide Number Placeholder 2">
            <a:extLst>
              <a:ext uri="{FF2B5EF4-FFF2-40B4-BE49-F238E27FC236}">
                <a16:creationId xmlns:a16="http://schemas.microsoft.com/office/drawing/2014/main" id="{D8DAD80B-065C-40D3-8AFA-1A7230887E6D}"/>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D6E3BA-0B8E-4F8A-8CD8-F939A68D284F}" type="slidenum">
              <a:rPr kumimoji="0" lang="en-US" altLang="en-US" sz="1200" i="0" u="none" strike="noStrike" kern="1200" cap="none" spc="0" normalizeH="0" baseline="0" noProof="0" smtClean="0">
                <a:ln>
                  <a:noFill/>
                </a:ln>
                <a:solidFill>
                  <a:srgbClr val="898989"/>
                </a:solidFill>
                <a:effectLst/>
                <a:uLnTx/>
                <a:uFillTx/>
                <a:latin typeface="Calibri"/>
                <a:ea typeface="MS PGothic" pitchFamily="34" charset="-128"/>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altLang="en-US" sz="1200" i="0" u="none" strike="noStrike" kern="1200" cap="none" spc="0" normalizeH="0" baseline="0" noProof="0" dirty="0">
              <a:ln>
                <a:noFill/>
              </a:ln>
              <a:solidFill>
                <a:srgbClr val="898989"/>
              </a:solidFill>
              <a:effectLst/>
              <a:uLnTx/>
              <a:uFillTx/>
              <a:latin typeface="Calibri"/>
              <a:ea typeface="MS PGothic" pitchFamily="34" charset="-128"/>
              <a:cs typeface="Arial" charset="0"/>
            </a:endParaRPr>
          </a:p>
        </p:txBody>
      </p:sp>
    </p:spTree>
    <p:custDataLst>
      <p:tags r:id="rId1"/>
    </p:custDataLst>
    <p:extLst>
      <p:ext uri="{BB962C8B-B14F-4D97-AF65-F5344CB8AC3E}">
        <p14:creationId xmlns:p14="http://schemas.microsoft.com/office/powerpoint/2010/main" val="5549702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DCAF31-90B1-4EAB-90B0-F6772F5E1CD4}"/>
              </a:ext>
            </a:extLst>
          </p:cNvPr>
          <p:cNvSpPr>
            <a:spLocks noGrp="1"/>
          </p:cNvSpPr>
          <p:nvPr>
            <p:ph type="title"/>
          </p:nvPr>
        </p:nvSpPr>
        <p:spPr>
          <a:xfrm>
            <a:off x="457199" y="304800"/>
            <a:ext cx="6960637" cy="715963"/>
          </a:xfrm>
        </p:spPr>
        <p:txBody>
          <a:bodyPr/>
          <a:lstStyle/>
          <a:p>
            <a:r>
              <a:rPr lang="en-US" sz="3600" dirty="0"/>
              <a:t>LTSS Provider Communications </a:t>
            </a:r>
            <a:r>
              <a:rPr lang="en-US" dirty="0"/>
              <a:t>(slide 2 of 2)</a:t>
            </a:r>
          </a:p>
        </p:txBody>
      </p:sp>
      <p:sp>
        <p:nvSpPr>
          <p:cNvPr id="7" name="TextBox 6">
            <a:extLst>
              <a:ext uri="{FF2B5EF4-FFF2-40B4-BE49-F238E27FC236}">
                <a16:creationId xmlns:a16="http://schemas.microsoft.com/office/drawing/2014/main" id="{1CB63D72-5F1B-48E5-BB71-31EFEBFAF9ED}"/>
              </a:ext>
            </a:extLst>
          </p:cNvPr>
          <p:cNvSpPr txBox="1"/>
          <p:nvPr/>
        </p:nvSpPr>
        <p:spPr>
          <a:xfrm>
            <a:off x="522027" y="1520025"/>
            <a:ext cx="8099946" cy="501675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S PGothic" pitchFamily="34" charset="-128"/>
                <a:cs typeface="Arial" charset="0"/>
              </a:rPr>
              <a:t>Over the last 3 months, Optum has sent over 87 email communications via our LTSS support inbox to LTSS Providers.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S PGothic" pitchFamily="34" charset="-128"/>
              <a:cs typeface="Arial"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S PGothic" pitchFamily="34" charset="-128"/>
                <a:cs typeface="Arial" charset="0"/>
              </a:rPr>
              <a:t>There have been 8 provider bulletins published on the MassHealth website: </a:t>
            </a:r>
            <a:r>
              <a:rPr kumimoji="0" lang="en-US" sz="2000" b="0" i="0" u="none" strike="noStrike" kern="1200" cap="none" spc="0" normalizeH="0" baseline="0" noProof="0" dirty="0">
                <a:ln>
                  <a:noFill/>
                </a:ln>
                <a:solidFill>
                  <a:srgbClr val="002060"/>
                </a:solidFill>
                <a:effectLst/>
                <a:uLnTx/>
                <a:uFillTx/>
                <a:latin typeface="Arial" panose="020B0604020202020204"/>
                <a:ea typeface="MS PGothic" pitchFamily="34" charset="-128"/>
                <a:cs typeface="Arial" charset="0"/>
                <a:hlinkClick r:id="rId3"/>
              </a:rPr>
              <a:t>www.mass.gov/masshealth-provider-bulletins</a:t>
            </a:r>
            <a:r>
              <a:rPr kumimoji="0" lang="en-US" sz="2000" b="0" i="0" u="none" strike="noStrike" kern="1200" cap="none" spc="0" normalizeH="0" baseline="0" noProof="0" dirty="0">
                <a:ln>
                  <a:noFill/>
                </a:ln>
                <a:solidFill>
                  <a:srgbClr val="002060"/>
                </a:solidFill>
                <a:effectLst/>
                <a:uLnTx/>
                <a:uFillTx/>
                <a:latin typeface="Arial" panose="020B0604020202020204"/>
                <a:ea typeface="MS PGothic" pitchFamily="34" charset="-128"/>
                <a:cs typeface="Arial"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2060"/>
              </a:solidFill>
              <a:effectLst/>
              <a:uLnTx/>
              <a:uFillTx/>
              <a:latin typeface="Arial" panose="020B0604020202020204"/>
              <a:ea typeface="MS PGothic" pitchFamily="34" charset="-128"/>
              <a:cs typeface="Arial"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S PGothic" pitchFamily="34" charset="-128"/>
                <a:cs typeface="Arial" charset="0"/>
              </a:rPr>
              <a:t>If you have not received or wish to begin receiving these communications, you may do so by following steps: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S PGothic" pitchFamily="34" charset="-128"/>
              <a:cs typeface="Arial" charset="0"/>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S PGothic" pitchFamily="34" charset="-128"/>
                <a:cs typeface="Arial" charset="0"/>
              </a:rPr>
              <a:t>For the LTSS support box communications, please reach out to the LTSS Provider Service Center and we can help ensure your inclusion in future communications</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S PGothic" pitchFamily="34" charset="-128"/>
                <a:cs typeface="Arial" charset="0"/>
              </a:rPr>
              <a:t>For communications from MassHealth on mass.gov, follow this link: </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2060"/>
              </a:solidFill>
              <a:effectLst/>
              <a:uLnTx/>
              <a:uFillTx/>
              <a:latin typeface="Arial" panose="020B0604020202020204"/>
              <a:ea typeface="MS PGothic" pitchFamily="34" charset="-128"/>
              <a:cs typeface="Arial"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2060"/>
                </a:solidFill>
                <a:effectLst/>
                <a:uLnTx/>
                <a:uFillTx/>
                <a:latin typeface="Arial" panose="020B0604020202020204"/>
                <a:ea typeface="MS PGothic" pitchFamily="34" charset="-128"/>
                <a:cs typeface="Arial" charset="0"/>
                <a:hlinkClick r:id="rId4"/>
              </a:rPr>
              <a:t>Email Notifications for MassHealth Provider Bulletins and Transmittal Letters</a:t>
            </a:r>
            <a:endParaRPr kumimoji="0" lang="en-US" sz="2000" b="0" i="0" u="none" strike="noStrike" kern="1200" cap="none" spc="0" normalizeH="0" baseline="0" noProof="0" dirty="0">
              <a:ln>
                <a:noFill/>
              </a:ln>
              <a:solidFill>
                <a:srgbClr val="002060"/>
              </a:solidFill>
              <a:effectLst/>
              <a:uLnTx/>
              <a:uFillTx/>
              <a:latin typeface="Arial" panose="020B0604020202020204"/>
              <a:ea typeface="MS PGothic" pitchFamily="34" charset="-128"/>
              <a:cs typeface="Arial" charset="0"/>
            </a:endParaRPr>
          </a:p>
        </p:txBody>
      </p:sp>
      <p:sp>
        <p:nvSpPr>
          <p:cNvPr id="3" name="Slide Number Placeholder 2">
            <a:extLst>
              <a:ext uri="{FF2B5EF4-FFF2-40B4-BE49-F238E27FC236}">
                <a16:creationId xmlns:a16="http://schemas.microsoft.com/office/drawing/2014/main" id="{D8DAD80B-065C-40D3-8AFA-1A7230887E6D}"/>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D6E3BA-0B8E-4F8A-8CD8-F939A68D284F}" type="slidenum">
              <a:rPr kumimoji="0" lang="en-US" altLang="en-US" sz="1200" i="0" u="none" strike="noStrike" kern="1200" cap="none" spc="0" normalizeH="0" baseline="0" noProof="0" smtClean="0">
                <a:ln>
                  <a:noFill/>
                </a:ln>
                <a:solidFill>
                  <a:srgbClr val="898989"/>
                </a:solidFill>
                <a:effectLst/>
                <a:uLnTx/>
                <a:uFillTx/>
                <a:latin typeface="+mn-lt"/>
                <a:ea typeface="MS PGothic" pitchFamily="34" charset="-128"/>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altLang="en-US" sz="1200" i="0" u="none" strike="noStrike" kern="1200" cap="none" spc="0" normalizeH="0" baseline="0" noProof="0" dirty="0">
              <a:ln>
                <a:noFill/>
              </a:ln>
              <a:solidFill>
                <a:srgbClr val="898989"/>
              </a:solidFill>
              <a:effectLst/>
              <a:uLnTx/>
              <a:uFillTx/>
              <a:latin typeface="+mn-lt"/>
              <a:ea typeface="MS PGothic" pitchFamily="34" charset="-128"/>
              <a:cs typeface="Arial" charset="0"/>
            </a:endParaRPr>
          </a:p>
        </p:txBody>
      </p:sp>
    </p:spTree>
    <p:custDataLst>
      <p:tags r:id="rId1"/>
    </p:custDataLst>
    <p:extLst>
      <p:ext uri="{BB962C8B-B14F-4D97-AF65-F5344CB8AC3E}">
        <p14:creationId xmlns:p14="http://schemas.microsoft.com/office/powerpoint/2010/main" val="4178003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DCAF31-90B1-4EAB-90B0-F6772F5E1CD4}"/>
              </a:ext>
            </a:extLst>
          </p:cNvPr>
          <p:cNvSpPr>
            <a:spLocks noGrp="1"/>
          </p:cNvSpPr>
          <p:nvPr>
            <p:ph type="title"/>
          </p:nvPr>
        </p:nvSpPr>
        <p:spPr/>
        <p:txBody>
          <a:bodyPr/>
          <a:lstStyle/>
          <a:p>
            <a:r>
              <a:rPr lang="en-US" sz="3600" dirty="0"/>
              <a:t>LTSS Provider Trainings and Quality Forums</a:t>
            </a:r>
          </a:p>
        </p:txBody>
      </p:sp>
      <p:sp>
        <p:nvSpPr>
          <p:cNvPr id="7" name="TextBox 6">
            <a:extLst>
              <a:ext uri="{FF2B5EF4-FFF2-40B4-BE49-F238E27FC236}">
                <a16:creationId xmlns:a16="http://schemas.microsoft.com/office/drawing/2014/main" id="{1CB63D72-5F1B-48E5-BB71-31EFEBFAF9ED}"/>
              </a:ext>
            </a:extLst>
          </p:cNvPr>
          <p:cNvSpPr txBox="1"/>
          <p:nvPr/>
        </p:nvSpPr>
        <p:spPr>
          <a:xfrm>
            <a:off x="522027" y="1520025"/>
            <a:ext cx="8099946" cy="317009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Training or Quality Forums for MassHealth LTSS Providers: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Trainings:</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42950" marR="0" lvl="1"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Continuous Skilled Nursing Training: 4/10/25</a:t>
            </a:r>
          </a:p>
          <a:p>
            <a:pPr marL="742950" marR="0" lvl="1"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Home Health Agency Applicant Orientation Training: 4/15/2025</a:t>
            </a:r>
          </a:p>
          <a:p>
            <a:pPr marL="457200" marR="0" lvl="1"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Quality Forums:</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42950" marR="0" lvl="1"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Adult Day Health was held on 3/27/25</a:t>
            </a:r>
          </a:p>
        </p:txBody>
      </p:sp>
      <p:sp>
        <p:nvSpPr>
          <p:cNvPr id="3" name="Slide Number Placeholder 2">
            <a:extLst>
              <a:ext uri="{FF2B5EF4-FFF2-40B4-BE49-F238E27FC236}">
                <a16:creationId xmlns:a16="http://schemas.microsoft.com/office/drawing/2014/main" id="{D8DAD80B-065C-40D3-8AFA-1A7230887E6D}"/>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D6E3BA-0B8E-4F8A-8CD8-F939A68D284F}" type="slidenum">
              <a:rPr kumimoji="0" lang="en-US" altLang="en-US" sz="1200" i="0" u="none" strike="noStrike" kern="1200" cap="none" spc="0" normalizeH="0" baseline="0" noProof="0" smtClean="0">
                <a:ln>
                  <a:noFill/>
                </a:ln>
                <a:solidFill>
                  <a:srgbClr val="898989"/>
                </a:solidFill>
                <a:effectLst/>
                <a:uLnTx/>
                <a:uFillTx/>
                <a:latin typeface="Calibri"/>
                <a:ea typeface="MS PGothic" pitchFamily="34" charset="-128"/>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altLang="en-US" sz="1200" i="0" u="none" strike="noStrike" kern="1200" cap="none" spc="0" normalizeH="0" baseline="0" noProof="0" dirty="0">
              <a:ln>
                <a:noFill/>
              </a:ln>
              <a:solidFill>
                <a:srgbClr val="898989"/>
              </a:solidFill>
              <a:effectLst/>
              <a:uLnTx/>
              <a:uFillTx/>
              <a:latin typeface="Calibri"/>
              <a:ea typeface="MS PGothic" pitchFamily="34" charset="-128"/>
              <a:cs typeface="Arial" charset="0"/>
            </a:endParaRPr>
          </a:p>
        </p:txBody>
      </p:sp>
    </p:spTree>
    <p:custDataLst>
      <p:tags r:id="rId1"/>
    </p:custDataLst>
    <p:extLst>
      <p:ext uri="{BB962C8B-B14F-4D97-AF65-F5344CB8AC3E}">
        <p14:creationId xmlns:p14="http://schemas.microsoft.com/office/powerpoint/2010/main" val="12263316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9420825F-5C42-48D3-A877-D87BA0EF2347}"/>
              </a:ext>
            </a:extLst>
          </p:cNvPr>
          <p:cNvSpPr>
            <a:spLocks noGrp="1"/>
          </p:cNvSpPr>
          <p:nvPr>
            <p:ph type="title"/>
          </p:nvPr>
        </p:nvSpPr>
        <p:spPr>
          <a:xfrm>
            <a:off x="3200399" y="3059113"/>
            <a:ext cx="2806995" cy="430887"/>
          </a:xfrm>
        </p:spPr>
        <p:txBody>
          <a:bodyPr/>
          <a:lstStyle/>
          <a:p>
            <a:pPr algn="ctr"/>
            <a:r>
              <a:rPr lang="en-US" altLang="en-US" dirty="0">
                <a:solidFill>
                  <a:srgbClr val="002060"/>
                </a:solidFill>
              </a:rPr>
              <a:t>Questions?</a:t>
            </a:r>
          </a:p>
        </p:txBody>
      </p:sp>
      <p:sp>
        <p:nvSpPr>
          <p:cNvPr id="2" name="Slide Number Placeholder 1">
            <a:extLst>
              <a:ext uri="{FF2B5EF4-FFF2-40B4-BE49-F238E27FC236}">
                <a16:creationId xmlns:a16="http://schemas.microsoft.com/office/drawing/2014/main" id="{AE4C11BB-56FB-435B-8DD0-A7E4E8C8128D}"/>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0D403C3-47BC-4C7E-BA49-79840169F64A}" type="slidenum">
              <a:rPr kumimoji="0" lang="en-US" altLang="en-US" sz="1200" b="0" i="0" u="none" strike="noStrike" kern="1200" cap="none" spc="0" normalizeH="0" baseline="0" noProof="0" smtClean="0">
                <a:ln>
                  <a:noFill/>
                </a:ln>
                <a:solidFill>
                  <a:srgbClr val="898989"/>
                </a:solidFill>
                <a:effectLst/>
                <a:uLnTx/>
                <a:uFillTx/>
                <a:latin typeface="Calibri"/>
                <a:ea typeface="MS PGothic" pitchFamily="34" charset="-128"/>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altLang="en-US" sz="1200" b="0" i="0" u="none" strike="noStrike" kern="1200" cap="none" spc="0" normalizeH="0" baseline="0" noProof="0" dirty="0">
              <a:ln>
                <a:noFill/>
              </a:ln>
              <a:solidFill>
                <a:srgbClr val="898989"/>
              </a:solidFill>
              <a:effectLst/>
              <a:uLnTx/>
              <a:uFillTx/>
              <a:latin typeface="Calibri"/>
              <a:ea typeface="MS PGothic" pitchFamily="34" charset="-128"/>
              <a:cs typeface="Arial" charset="0"/>
            </a:endParaRPr>
          </a:p>
        </p:txBody>
      </p:sp>
    </p:spTree>
    <p:custDataLst>
      <p:tags r:id="rId1"/>
    </p:custDataLst>
    <p:extLst>
      <p:ext uri="{BB962C8B-B14F-4D97-AF65-F5344CB8AC3E}">
        <p14:creationId xmlns:p14="http://schemas.microsoft.com/office/powerpoint/2010/main" val="29149740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C588E3B-FA12-4D8C-AFA3-C3A8DF3EB0DA}"/>
              </a:ext>
            </a:extLst>
          </p:cNvPr>
          <p:cNvSpPr>
            <a:spLocks noGrp="1"/>
          </p:cNvSpPr>
          <p:nvPr>
            <p:ph type="title"/>
          </p:nvPr>
        </p:nvSpPr>
        <p:spPr>
          <a:xfrm>
            <a:off x="314987" y="0"/>
            <a:ext cx="6722918" cy="1200550"/>
          </a:xfrm>
        </p:spPr>
        <p:txBody>
          <a:bodyPr>
            <a:normAutofit/>
          </a:bodyPr>
          <a:lstStyle/>
          <a:p>
            <a:r>
              <a:rPr lang="en-US" dirty="0">
                <a:ea typeface="+mn-ea"/>
              </a:rPr>
              <a:t>LTSS Provider Service Center (PSC)</a:t>
            </a:r>
            <a:r>
              <a:rPr lang="en-US" sz="2800" dirty="0">
                <a:ea typeface="+mn-ea"/>
              </a:rPr>
              <a:t> </a:t>
            </a:r>
            <a:r>
              <a:rPr lang="en-US" dirty="0">
                <a:ea typeface="+mn-ea"/>
              </a:rPr>
              <a:t>(slide 1 of 2)</a:t>
            </a:r>
            <a:endParaRPr lang="en-US" dirty="0"/>
          </a:p>
        </p:txBody>
      </p:sp>
      <p:sp>
        <p:nvSpPr>
          <p:cNvPr id="2" name="TextBox 1">
            <a:extLst>
              <a:ext uri="{FF2B5EF4-FFF2-40B4-BE49-F238E27FC236}">
                <a16:creationId xmlns:a16="http://schemas.microsoft.com/office/drawing/2014/main" id="{A7B93628-77B8-457A-D50C-6BB80ED2E50D}"/>
              </a:ext>
            </a:extLst>
          </p:cNvPr>
          <p:cNvSpPr txBox="1"/>
          <p:nvPr/>
        </p:nvSpPr>
        <p:spPr>
          <a:xfrm>
            <a:off x="304153" y="1280573"/>
            <a:ext cx="6043448"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MassHealth Learning Center</a:t>
            </a:r>
            <a:endPar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AA73CAD0-35AA-46FE-843E-155B53627EA3}"/>
              </a:ext>
            </a:extLst>
          </p:cNvPr>
          <p:cNvSpPr txBox="1"/>
          <p:nvPr/>
        </p:nvSpPr>
        <p:spPr>
          <a:xfrm>
            <a:off x="399072" y="1742238"/>
            <a:ext cx="8262059" cy="3493264"/>
          </a:xfrm>
          <a:prstGeom prst="rect">
            <a:avLst/>
          </a:prstGeom>
          <a:noFill/>
        </p:spPr>
        <p:txBody>
          <a:bodyPr wrap="square">
            <a:spAutoFit/>
          </a:bodyPr>
          <a:lstStyle/>
          <a:p>
            <a:pPr marL="257175" marR="0" lvl="0" indent="-257175" algn="l" defTabSz="685800" rtl="0" eaLnBrk="1" fontAlgn="auto" latinLnBrk="0" hangingPunct="1">
              <a:lnSpc>
                <a:spcPct val="150000"/>
              </a:lnSpc>
              <a:spcBef>
                <a:spcPts val="4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As of October 1, 2024, </a:t>
            </a: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Active Portal Users are able to access the MassHealth Learning Center.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Providers will find innovative and tailored courses that address specific challenges and needs faced by healthcare providers on this modern learning platform. </a:t>
            </a:r>
          </a:p>
          <a:p>
            <a:pPr marL="257175" marR="0" lvl="0" indent="-257175" algn="l" defTabSz="685800" rtl="0" eaLnBrk="1" fontAlgn="auto" latinLnBrk="0" hangingPunct="1">
              <a:lnSpc>
                <a:spcPct val="150000"/>
              </a:lnSpc>
              <a:spcBef>
                <a:spcPts val="4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Access the MassHealth Learning Center via the LTSS Provider Portal. Once on the LTSS Provider Portal homepage, scroll to the green MassHealth LTSS Learning Center block and click the blue </a:t>
            </a: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Access Learning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button.</a:t>
            </a:r>
          </a:p>
          <a:p>
            <a:pPr marL="714375" marR="0" lvl="1" indent="-257175" algn="l" defTabSz="685800" rtl="0" eaLnBrk="1" fontAlgn="auto" latinLnBrk="0" hangingPunct="1">
              <a:lnSpc>
                <a:spcPct val="150000"/>
              </a:lnSpc>
              <a:spcBef>
                <a:spcPts val="45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S PGothic" pitchFamily="34" charset="-128"/>
              <a:cs typeface="Arial" panose="020B0604020202020204" pitchFamily="34" charset="0"/>
            </a:endParaRPr>
          </a:p>
        </p:txBody>
      </p:sp>
      <p:pic>
        <p:nvPicPr>
          <p:cNvPr id="4" name="Picture 3" descr="LTSS Learning center Access Learning banner with red box to indicate Access Learning button in bottom right corner.">
            <a:extLst>
              <a:ext uri="{FF2B5EF4-FFF2-40B4-BE49-F238E27FC236}">
                <a16:creationId xmlns:a16="http://schemas.microsoft.com/office/drawing/2014/main" id="{D4445745-3A46-3315-2E58-0EF119FC8A76}"/>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922419" y="4960248"/>
            <a:ext cx="6937067" cy="1473838"/>
          </a:xfrm>
          <a:prstGeom prst="rect">
            <a:avLst/>
          </a:prstGeom>
        </p:spPr>
      </p:pic>
      <p:sp>
        <p:nvSpPr>
          <p:cNvPr id="3" name="Slide Number Placeholder 2">
            <a:extLst>
              <a:ext uri="{FF2B5EF4-FFF2-40B4-BE49-F238E27FC236}">
                <a16:creationId xmlns:a16="http://schemas.microsoft.com/office/drawing/2014/main" id="{C2AD2930-BDBE-EDFB-7177-B605F06378E7}"/>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D6E3BA-0B8E-4F8A-8CD8-F939A68D284F}" type="slidenum">
              <a:rPr kumimoji="0" lang="en-US" altLang="en-US" sz="1200" i="0" u="none" strike="noStrike" kern="1200" cap="none" spc="0" normalizeH="0" baseline="0" noProof="0" smtClean="0">
                <a:ln>
                  <a:noFill/>
                </a:ln>
                <a:solidFill>
                  <a:srgbClr val="898989"/>
                </a:solidFill>
                <a:effectLst/>
                <a:uLnTx/>
                <a:uFillTx/>
                <a:latin typeface="Calibri"/>
                <a:ea typeface="MS PGothic" pitchFamily="34" charset="-128"/>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altLang="en-US" sz="1200" i="0" u="none" strike="noStrike" kern="1200" cap="none" spc="0" normalizeH="0" baseline="0" noProof="0" dirty="0">
              <a:ln>
                <a:noFill/>
              </a:ln>
              <a:solidFill>
                <a:srgbClr val="898989"/>
              </a:solidFill>
              <a:effectLst/>
              <a:uLnTx/>
              <a:uFillTx/>
              <a:latin typeface="Calibri"/>
              <a:ea typeface="MS PGothic" pitchFamily="34" charset="-128"/>
              <a:cs typeface="Arial" charset="0"/>
            </a:endParaRPr>
          </a:p>
        </p:txBody>
      </p:sp>
    </p:spTree>
    <p:custDataLst>
      <p:tags r:id="rId1"/>
    </p:custDataLst>
    <p:extLst>
      <p:ext uri="{BB962C8B-B14F-4D97-AF65-F5344CB8AC3E}">
        <p14:creationId xmlns:p14="http://schemas.microsoft.com/office/powerpoint/2010/main" val="11866507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76015-5142-0423-CFE8-308BB68860D8}"/>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2ED7DD60-D3D5-5A89-3F84-2F787F46F5BD}"/>
              </a:ext>
            </a:extLst>
          </p:cNvPr>
          <p:cNvSpPr>
            <a:spLocks noGrp="1"/>
          </p:cNvSpPr>
          <p:nvPr>
            <p:ph type="title"/>
          </p:nvPr>
        </p:nvSpPr>
        <p:spPr>
          <a:xfrm>
            <a:off x="314987" y="0"/>
            <a:ext cx="6722918" cy="1200550"/>
          </a:xfrm>
        </p:spPr>
        <p:txBody>
          <a:bodyPr>
            <a:normAutofit/>
          </a:bodyPr>
          <a:lstStyle/>
          <a:p>
            <a:r>
              <a:rPr lang="en-US" dirty="0">
                <a:ea typeface="+mn-ea"/>
              </a:rPr>
              <a:t>LTSS Provider Service Center (PSC) (slide 2 of 2)</a:t>
            </a:r>
            <a:endParaRPr lang="en-US" dirty="0"/>
          </a:p>
        </p:txBody>
      </p:sp>
      <p:sp>
        <p:nvSpPr>
          <p:cNvPr id="2" name="TextBox 1">
            <a:extLst>
              <a:ext uri="{FF2B5EF4-FFF2-40B4-BE49-F238E27FC236}">
                <a16:creationId xmlns:a16="http://schemas.microsoft.com/office/drawing/2014/main" id="{F98FF340-68DD-BB52-FA29-77242A82512A}"/>
              </a:ext>
            </a:extLst>
          </p:cNvPr>
          <p:cNvSpPr txBox="1"/>
          <p:nvPr/>
        </p:nvSpPr>
        <p:spPr>
          <a:xfrm>
            <a:off x="102985" y="1280573"/>
            <a:ext cx="6043448"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2060"/>
                </a:solidFill>
                <a:effectLst/>
                <a:uLnTx/>
                <a:uFillTx/>
                <a:latin typeface="Arial" charset="0"/>
                <a:ea typeface="MS PGothic" pitchFamily="34" charset="-128"/>
                <a:cs typeface="Arial" charset="0"/>
              </a:rPr>
              <a:t>MassHealth Learning Center Dashboard</a:t>
            </a:r>
          </a:p>
        </p:txBody>
      </p:sp>
      <p:sp>
        <p:nvSpPr>
          <p:cNvPr id="11" name="TextBox 10">
            <a:extLst>
              <a:ext uri="{FF2B5EF4-FFF2-40B4-BE49-F238E27FC236}">
                <a16:creationId xmlns:a16="http://schemas.microsoft.com/office/drawing/2014/main" id="{F544415B-3D4A-F5AD-0A8F-C33B885E65C5}"/>
              </a:ext>
            </a:extLst>
          </p:cNvPr>
          <p:cNvSpPr txBox="1"/>
          <p:nvPr/>
        </p:nvSpPr>
        <p:spPr>
          <a:xfrm>
            <a:off x="399073" y="1742238"/>
            <a:ext cx="2267928" cy="4675639"/>
          </a:xfrm>
          <a:prstGeom prst="rect">
            <a:avLst/>
          </a:prstGeom>
          <a:noFill/>
        </p:spPr>
        <p:txBody>
          <a:bodyPr wrap="square">
            <a:spAutoFit/>
          </a:bodyPr>
          <a:lstStyle/>
          <a:p>
            <a:pPr marL="257175" marR="0" lvl="0" indent="-257175" algn="l" defTabSz="685800" rtl="0" eaLnBrk="1" fontAlgn="auto" latinLnBrk="0" hangingPunct="1">
              <a:lnSpc>
                <a:spcPct val="150000"/>
              </a:lnSpc>
              <a:spcBef>
                <a:spcPts val="4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S PGothic" pitchFamily="34" charset="-128"/>
                <a:cs typeface="Arial" panose="020B0604020202020204" pitchFamily="34" charset="0"/>
              </a:rPr>
              <a:t>The image to the right shows you the dashboard of the MassHealth Learning Center. Click any tile to access the training content for the selected Provider Type.</a:t>
            </a:r>
          </a:p>
          <a:p>
            <a:pPr marL="714375" marR="0" lvl="1" indent="-257175" algn="l" defTabSz="685800" rtl="0" eaLnBrk="1" fontAlgn="auto" latinLnBrk="0" hangingPunct="1">
              <a:lnSpc>
                <a:spcPct val="150000"/>
              </a:lnSpc>
              <a:spcBef>
                <a:spcPts val="45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S PGothic" pitchFamily="34" charset="-128"/>
              <a:cs typeface="Arial" panose="020B0604020202020204" pitchFamily="34" charset="0"/>
            </a:endParaRPr>
          </a:p>
        </p:txBody>
      </p:sp>
      <p:pic>
        <p:nvPicPr>
          <p:cNvPr id="5" name="Picture 4" descr="LTSS MassHealth Learning Center website homepage">
            <a:extLst>
              <a:ext uri="{FF2B5EF4-FFF2-40B4-BE49-F238E27FC236}">
                <a16:creationId xmlns:a16="http://schemas.microsoft.com/office/drawing/2014/main" id="{53F148CA-A05D-9937-C762-525A098F047B}"/>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3022072" y="1742238"/>
            <a:ext cx="5856133" cy="5115762"/>
          </a:xfrm>
          <a:prstGeom prst="rect">
            <a:avLst/>
          </a:prstGeom>
        </p:spPr>
      </p:pic>
    </p:spTree>
    <p:custDataLst>
      <p:tags r:id="rId1"/>
    </p:custDataLst>
    <p:extLst>
      <p:ext uri="{BB962C8B-B14F-4D97-AF65-F5344CB8AC3E}">
        <p14:creationId xmlns:p14="http://schemas.microsoft.com/office/powerpoint/2010/main" val="5689994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EE89EF-63F0-B89C-FF13-BAC8FC1B5644}"/>
              </a:ext>
            </a:extLst>
          </p:cNvPr>
          <p:cNvSpPr>
            <a:spLocks noGrp="1"/>
          </p:cNvSpPr>
          <p:nvPr>
            <p:ph type="title"/>
          </p:nvPr>
        </p:nvSpPr>
        <p:spPr>
          <a:xfrm>
            <a:off x="457198" y="304800"/>
            <a:ext cx="8294915" cy="715963"/>
          </a:xfrm>
        </p:spPr>
        <p:txBody>
          <a:bodyPr/>
          <a:lstStyle/>
          <a:p>
            <a:r>
              <a:rPr lang="en-US" dirty="0"/>
              <a:t>Federally Required Disclosure </a:t>
            </a:r>
            <a:br>
              <a:rPr lang="en-US" dirty="0"/>
            </a:br>
            <a:r>
              <a:rPr lang="en-US" dirty="0"/>
              <a:t>Form Owner Repository (slide 1 of 3)</a:t>
            </a:r>
          </a:p>
        </p:txBody>
      </p:sp>
      <p:sp>
        <p:nvSpPr>
          <p:cNvPr id="7" name="TextBox 6">
            <a:extLst>
              <a:ext uri="{FF2B5EF4-FFF2-40B4-BE49-F238E27FC236}">
                <a16:creationId xmlns:a16="http://schemas.microsoft.com/office/drawing/2014/main" id="{E7613492-17FF-652D-0D8E-AF09B4AB3325}"/>
              </a:ext>
            </a:extLst>
          </p:cNvPr>
          <p:cNvSpPr txBox="1"/>
          <p:nvPr/>
        </p:nvSpPr>
        <p:spPr>
          <a:xfrm>
            <a:off x="457199" y="1703397"/>
            <a:ext cx="8103354" cy="3970318"/>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S PGothic" pitchFamily="34" charset="-128"/>
                <a:cs typeface="MS PGothic" panose="020B0600070205080204" pitchFamily="34" charset="-128"/>
              </a:rPr>
              <a:t>When LTSS providers are completing a Federally Required Disclosure Form in an application or update on the LTSS Provider Portal, providers have the option to look up existing owner information in the repository. The provider will search to see if the owner's information is already existing in the system. If so, the ownership information will automatically populate which will save time for the provider without having to re-enter information.  </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S PGothic" pitchFamily="34" charset="-128"/>
              <a:cs typeface="MS PGothic" panose="020B0600070205080204" pitchFamily="34" charset="-128"/>
            </a:endParaRPr>
          </a:p>
          <a:p>
            <a:pPr marR="0" lvl="0" algn="l" defTabSz="914400" rtl="0" eaLnBrk="1" fontAlgn="base" latinLnBrk="0" hangingPunct="1">
              <a:lnSpc>
                <a:spcPct val="100000"/>
              </a:lnSpc>
              <a:spcBef>
                <a:spcPct val="0"/>
              </a:spcBef>
              <a:spcAft>
                <a:spcPct val="0"/>
              </a:spcAft>
              <a:buClrTx/>
              <a:buSzTx/>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S PGothic" pitchFamily="34" charset="-128"/>
              <a:cs typeface="MS PGothic" panose="020B0600070205080204" pitchFamily="34" charset="-128"/>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S PGothic" pitchFamily="34" charset="-128"/>
              <a:cs typeface="MS PGothic" panose="020B0600070205080204" pitchFamily="34" charset="-128"/>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S PGothic" pitchFamily="34" charset="-128"/>
                <a:cs typeface="MS PGothic" panose="020B0600070205080204" pitchFamily="34" charset="-128"/>
              </a:rPr>
              <a:t>For revalidations, the previously entered ownership information by the provider will automatically populate in the FRDF, and the provider will verify that the owner info is still current. They make any adjustments as needed but this is again allowing the provider to save time when completing this required form.</a:t>
            </a:r>
          </a:p>
        </p:txBody>
      </p:sp>
      <p:sp>
        <p:nvSpPr>
          <p:cNvPr id="3" name="Slide Number Placeholder 2">
            <a:extLst>
              <a:ext uri="{FF2B5EF4-FFF2-40B4-BE49-F238E27FC236}">
                <a16:creationId xmlns:a16="http://schemas.microsoft.com/office/drawing/2014/main" id="{D91A4EEE-6987-CD7C-0E23-6317ACBE1854}"/>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3302BC5-986D-42D8-BF2F-B9D0692D83AF}" type="slidenum">
              <a:rPr kumimoji="0" lang="en-US" sz="1200" b="1" i="0" u="none" strike="noStrike" kern="1200" cap="none" spc="0" normalizeH="0" baseline="0" noProof="0" smtClean="0">
                <a:ln>
                  <a:noFill/>
                </a:ln>
                <a:solidFill>
                  <a:srgbClr val="898989"/>
                </a:solidFill>
                <a:effectLst/>
                <a:uLnTx/>
                <a:uFillTx/>
                <a:latin typeface="Arial" charset="0"/>
                <a:ea typeface="MS PGothic" pitchFamily="34" charset="-128"/>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1200" b="1" i="0" u="none" strike="noStrike" kern="1200" cap="none" spc="0" normalizeH="0" baseline="0" noProof="0" dirty="0">
              <a:ln>
                <a:noFill/>
              </a:ln>
              <a:solidFill>
                <a:srgbClr val="898989"/>
              </a:solidFill>
              <a:effectLst/>
              <a:uLnTx/>
              <a:uFillTx/>
              <a:latin typeface="Arial" charset="0"/>
              <a:ea typeface="MS PGothic" pitchFamily="34" charset="-128"/>
              <a:cs typeface="Arial" charset="0"/>
            </a:endParaRPr>
          </a:p>
        </p:txBody>
      </p:sp>
    </p:spTree>
    <p:custDataLst>
      <p:tags r:id="rId1"/>
    </p:custDataLst>
    <p:extLst>
      <p:ext uri="{BB962C8B-B14F-4D97-AF65-F5344CB8AC3E}">
        <p14:creationId xmlns:p14="http://schemas.microsoft.com/office/powerpoint/2010/main" val="24364021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56B6C0-743E-7E17-AF49-5A27E94FBDEF}"/>
              </a:ext>
            </a:extLst>
          </p:cNvPr>
          <p:cNvSpPr>
            <a:spLocks noGrp="1"/>
          </p:cNvSpPr>
          <p:nvPr>
            <p:ph type="title"/>
          </p:nvPr>
        </p:nvSpPr>
        <p:spPr>
          <a:xfrm>
            <a:off x="337455" y="264997"/>
            <a:ext cx="8274699" cy="715963"/>
          </a:xfrm>
        </p:spPr>
        <p:txBody>
          <a:bodyPr/>
          <a:lstStyle/>
          <a:p>
            <a:r>
              <a:rPr lang="en-US" dirty="0"/>
              <a:t>Federally Required Disclosure </a:t>
            </a:r>
            <a:br>
              <a:rPr lang="en-US" dirty="0"/>
            </a:br>
            <a:r>
              <a:rPr lang="en-US" dirty="0"/>
              <a:t>Form Owner Repository (slide 2 of 3)</a:t>
            </a:r>
          </a:p>
        </p:txBody>
      </p:sp>
      <p:sp>
        <p:nvSpPr>
          <p:cNvPr id="9" name="TextBox 8">
            <a:extLst>
              <a:ext uri="{FF2B5EF4-FFF2-40B4-BE49-F238E27FC236}">
                <a16:creationId xmlns:a16="http://schemas.microsoft.com/office/drawing/2014/main" id="{E5142D7C-A24B-B751-4FBD-9EB38974E4F3}"/>
              </a:ext>
            </a:extLst>
          </p:cNvPr>
          <p:cNvSpPr txBox="1"/>
          <p:nvPr/>
        </p:nvSpPr>
        <p:spPr>
          <a:xfrm>
            <a:off x="0" y="1415729"/>
            <a:ext cx="8866780" cy="1754326"/>
          </a:xfrm>
          <a:prstGeom prst="rect">
            <a:avLst/>
          </a:prstGeom>
          <a:noFill/>
        </p:spPr>
        <p:txBody>
          <a:bodyPr wrap="square" rtlCol="0">
            <a:spAutoFit/>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S PGothic" pitchFamily="34" charset="-128"/>
                <a:cs typeface="Arial" charset="0"/>
              </a:rPr>
              <a:t>The image below shows that after clicking into the Federally Required Disclosure Form, the provider will have the option to use the search feature. The type of owner (corporation or individual), name of corporation or individual, and TIN or SSN is required to search the repository. Once those fields are completed, the provider will click on “fetch owner”. The results will populate and if there is a match, the provider will select the owner.</a:t>
            </a:r>
            <a:endParaRPr kumimoji="0" lang="en-US" sz="1800" b="1" i="0" u="none" strike="noStrike" kern="1200" cap="none" spc="0" normalizeH="0" baseline="0" noProof="0" dirty="0">
              <a:ln>
                <a:noFill/>
              </a:ln>
              <a:solidFill>
                <a:srgbClr val="C0504D"/>
              </a:solidFill>
              <a:effectLst/>
              <a:uLnTx/>
              <a:uFillTx/>
              <a:latin typeface="Arial" charset="0"/>
              <a:ea typeface="MS PGothic" pitchFamily="34" charset="-128"/>
              <a:cs typeface="Arial" charset="0"/>
            </a:endParaRPr>
          </a:p>
        </p:txBody>
      </p:sp>
      <p:pic>
        <p:nvPicPr>
          <p:cNvPr id="8" name="Content Placeholder 7" descr="LTSS owner search panel in the Federally Required Disclosure Form ">
            <a:extLst>
              <a:ext uri="{FF2B5EF4-FFF2-40B4-BE49-F238E27FC236}">
                <a16:creationId xmlns:a16="http://schemas.microsoft.com/office/drawing/2014/main" id="{34179294-41B2-DBEA-30BB-8A3EB01D7B4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9099" y="3350929"/>
            <a:ext cx="8785802" cy="1108856"/>
          </a:xfrm>
        </p:spPr>
      </p:pic>
      <p:sp>
        <p:nvSpPr>
          <p:cNvPr id="3" name="Slide Number Placeholder 2">
            <a:extLst>
              <a:ext uri="{FF2B5EF4-FFF2-40B4-BE49-F238E27FC236}">
                <a16:creationId xmlns:a16="http://schemas.microsoft.com/office/drawing/2014/main" id="{20FC75B0-DC03-C606-608F-BA79D6E57C52}"/>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3302BC5-986D-42D8-BF2F-B9D0692D83AF}" type="slidenum">
              <a:rPr kumimoji="0" lang="en-US" sz="1200" b="1" i="0" u="none" strike="noStrike" kern="1200" cap="none" spc="0" normalizeH="0" baseline="0" noProof="0" smtClean="0">
                <a:ln>
                  <a:noFill/>
                </a:ln>
                <a:solidFill>
                  <a:srgbClr val="898989"/>
                </a:solidFill>
                <a:effectLst/>
                <a:uLnTx/>
                <a:uFillTx/>
                <a:latin typeface="Arial" charset="0"/>
                <a:ea typeface="MS PGothic" pitchFamily="34" charset="-128"/>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sz="1200" b="1" i="0" u="none" strike="noStrike" kern="1200" cap="none" spc="0" normalizeH="0" baseline="0" noProof="0" dirty="0">
              <a:ln>
                <a:noFill/>
              </a:ln>
              <a:solidFill>
                <a:srgbClr val="898989"/>
              </a:solidFill>
              <a:effectLst/>
              <a:uLnTx/>
              <a:uFillTx/>
              <a:latin typeface="Arial" charset="0"/>
              <a:ea typeface="MS PGothic" pitchFamily="34" charset="-128"/>
              <a:cs typeface="Arial" charset="0"/>
            </a:endParaRPr>
          </a:p>
        </p:txBody>
      </p:sp>
    </p:spTree>
    <p:custDataLst>
      <p:tags r:id="rId1"/>
    </p:custDataLst>
    <p:extLst>
      <p:ext uri="{BB962C8B-B14F-4D97-AF65-F5344CB8AC3E}">
        <p14:creationId xmlns:p14="http://schemas.microsoft.com/office/powerpoint/2010/main" val="6865008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EE96E-2701-B08E-C1B1-0029F866D6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8639ACD-DFB2-4C43-E615-35EF2D9E3E3F}"/>
              </a:ext>
            </a:extLst>
          </p:cNvPr>
          <p:cNvSpPr>
            <a:spLocks noGrp="1"/>
          </p:cNvSpPr>
          <p:nvPr>
            <p:ph type="title"/>
          </p:nvPr>
        </p:nvSpPr>
        <p:spPr>
          <a:xfrm>
            <a:off x="337455" y="264997"/>
            <a:ext cx="8274699" cy="715963"/>
          </a:xfrm>
        </p:spPr>
        <p:txBody>
          <a:bodyPr/>
          <a:lstStyle/>
          <a:p>
            <a:r>
              <a:rPr lang="en-US" dirty="0"/>
              <a:t>Federally Required Disclosure </a:t>
            </a:r>
            <a:br>
              <a:rPr lang="en-US" dirty="0"/>
            </a:br>
            <a:r>
              <a:rPr lang="en-US" dirty="0"/>
              <a:t>Form Owner Repository (slide 3 of 3)</a:t>
            </a:r>
          </a:p>
        </p:txBody>
      </p:sp>
      <p:sp>
        <p:nvSpPr>
          <p:cNvPr id="12" name="TextBox 11">
            <a:extLst>
              <a:ext uri="{FF2B5EF4-FFF2-40B4-BE49-F238E27FC236}">
                <a16:creationId xmlns:a16="http://schemas.microsoft.com/office/drawing/2014/main" id="{B46061C0-946F-D2D3-B040-6543A7B9BD3B}"/>
              </a:ext>
            </a:extLst>
          </p:cNvPr>
          <p:cNvSpPr txBox="1"/>
          <p:nvPr/>
        </p:nvSpPr>
        <p:spPr>
          <a:xfrm>
            <a:off x="0" y="1541916"/>
            <a:ext cx="9144000" cy="830997"/>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S PGothic" pitchFamily="34" charset="-128"/>
                <a:cs typeface="Arial" charset="0"/>
              </a:rPr>
              <a:t>After the provider selects the owner result in the repository, all the below required fields will populate. The provider will have the ability to edit any fields as needed before saving and submitting the form. </a:t>
            </a:r>
          </a:p>
        </p:txBody>
      </p:sp>
      <p:pic>
        <p:nvPicPr>
          <p:cNvPr id="11" name="Picture 10" descr="LTSS federally required owner fields">
            <a:extLst>
              <a:ext uri="{FF2B5EF4-FFF2-40B4-BE49-F238E27FC236}">
                <a16:creationId xmlns:a16="http://schemas.microsoft.com/office/drawing/2014/main" id="{4DB06E4C-62E9-5A4D-4EB5-A0A376801DBB}"/>
              </a:ext>
            </a:extLst>
          </p:cNvPr>
          <p:cNvPicPr>
            <a:picLocks noChangeAspect="1"/>
          </p:cNvPicPr>
          <p:nvPr/>
        </p:nvPicPr>
        <p:blipFill>
          <a:blip r:embed="rId3"/>
          <a:stretch>
            <a:fillRect/>
          </a:stretch>
        </p:blipFill>
        <p:spPr>
          <a:xfrm>
            <a:off x="1815391" y="2561789"/>
            <a:ext cx="5318825" cy="2262137"/>
          </a:xfrm>
          <a:prstGeom prst="rect">
            <a:avLst/>
          </a:prstGeom>
        </p:spPr>
      </p:pic>
      <p:sp>
        <p:nvSpPr>
          <p:cNvPr id="3" name="Slide Number Placeholder 2">
            <a:extLst>
              <a:ext uri="{FF2B5EF4-FFF2-40B4-BE49-F238E27FC236}">
                <a16:creationId xmlns:a16="http://schemas.microsoft.com/office/drawing/2014/main" id="{E5F95A3E-0CF6-0243-7DE8-8A627A93FC92}"/>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3302BC5-986D-42D8-BF2F-B9D0692D83AF}" type="slidenum">
              <a:rPr kumimoji="0" lang="en-US" sz="1200" b="1" i="0" u="none" strike="noStrike" kern="1200" cap="none" spc="0" normalizeH="0" baseline="0" noProof="0" smtClean="0">
                <a:ln>
                  <a:noFill/>
                </a:ln>
                <a:solidFill>
                  <a:srgbClr val="898989"/>
                </a:solidFill>
                <a:effectLst/>
                <a:uLnTx/>
                <a:uFillTx/>
                <a:latin typeface="Arial" charset="0"/>
                <a:ea typeface="MS PGothic" pitchFamily="34" charset="-128"/>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sz="1200" b="1" i="0" u="none" strike="noStrike" kern="1200" cap="none" spc="0" normalizeH="0" baseline="0" noProof="0" dirty="0">
              <a:ln>
                <a:noFill/>
              </a:ln>
              <a:solidFill>
                <a:srgbClr val="898989"/>
              </a:solidFill>
              <a:effectLst/>
              <a:uLnTx/>
              <a:uFillTx/>
              <a:latin typeface="Arial" charset="0"/>
              <a:ea typeface="MS PGothic" pitchFamily="34" charset="-128"/>
              <a:cs typeface="Arial" charset="0"/>
            </a:endParaRPr>
          </a:p>
        </p:txBody>
      </p:sp>
    </p:spTree>
    <p:custDataLst>
      <p:tags r:id="rId1"/>
    </p:custDataLst>
    <p:extLst>
      <p:ext uri="{BB962C8B-B14F-4D97-AF65-F5344CB8AC3E}">
        <p14:creationId xmlns:p14="http://schemas.microsoft.com/office/powerpoint/2010/main" val="28958263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9420825F-5C42-48D3-A877-D87BA0EF2347}"/>
              </a:ext>
            </a:extLst>
          </p:cNvPr>
          <p:cNvSpPr>
            <a:spLocks noGrp="1"/>
          </p:cNvSpPr>
          <p:nvPr>
            <p:ph type="title"/>
          </p:nvPr>
        </p:nvSpPr>
        <p:spPr>
          <a:xfrm>
            <a:off x="3200399" y="3059113"/>
            <a:ext cx="2732567" cy="430887"/>
          </a:xfrm>
        </p:spPr>
        <p:txBody>
          <a:bodyPr/>
          <a:lstStyle/>
          <a:p>
            <a:pPr algn="ctr"/>
            <a:r>
              <a:rPr lang="en-US" altLang="en-US" dirty="0">
                <a:solidFill>
                  <a:srgbClr val="002060"/>
                </a:solidFill>
              </a:rPr>
              <a:t>Questions?</a:t>
            </a:r>
          </a:p>
        </p:txBody>
      </p:sp>
      <p:sp>
        <p:nvSpPr>
          <p:cNvPr id="2" name="Slide Number Placeholder 1">
            <a:extLst>
              <a:ext uri="{FF2B5EF4-FFF2-40B4-BE49-F238E27FC236}">
                <a16:creationId xmlns:a16="http://schemas.microsoft.com/office/drawing/2014/main" id="{AE4C11BB-56FB-435B-8DD0-A7E4E8C8128D}"/>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0D403C3-47BC-4C7E-BA49-79840169F64A}" type="slidenum">
              <a:rPr kumimoji="0" lang="en-US" altLang="en-US" sz="1200" i="0" u="none" strike="noStrike" kern="1200" cap="none" spc="0" normalizeH="0" baseline="0" noProof="0" smtClean="0">
                <a:ln>
                  <a:noFill/>
                </a:ln>
                <a:solidFill>
                  <a:srgbClr val="898989"/>
                </a:solidFill>
                <a:effectLst/>
                <a:uLnTx/>
                <a:uFillTx/>
                <a:latin typeface="Calibri"/>
                <a:ea typeface="MS PGothic" pitchFamily="34" charset="-128"/>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altLang="en-US" sz="1200" i="0" u="none" strike="noStrike" kern="1200" cap="none" spc="0" normalizeH="0" baseline="0" noProof="0" dirty="0">
              <a:ln>
                <a:noFill/>
              </a:ln>
              <a:solidFill>
                <a:srgbClr val="898989"/>
              </a:solidFill>
              <a:effectLst/>
              <a:uLnTx/>
              <a:uFillTx/>
              <a:latin typeface="Calibri"/>
              <a:ea typeface="MS PGothic" pitchFamily="34" charset="-128"/>
              <a:cs typeface="Arial" charset="0"/>
            </a:endParaRPr>
          </a:p>
        </p:txBody>
      </p:sp>
    </p:spTree>
    <p:custDataLst>
      <p:tags r:id="rId1"/>
    </p:custDataLst>
    <p:extLst>
      <p:ext uri="{BB962C8B-B14F-4D97-AF65-F5344CB8AC3E}">
        <p14:creationId xmlns:p14="http://schemas.microsoft.com/office/powerpoint/2010/main" val="1061143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A07E37-1C27-4D50-A155-B4ABC299CE31}"/>
              </a:ext>
            </a:extLst>
          </p:cNvPr>
          <p:cNvSpPr txBox="1">
            <a:spLocks noGrp="1"/>
          </p:cNvSpPr>
          <p:nvPr>
            <p:ph type="title" idx="4294967295"/>
          </p:nvPr>
        </p:nvSpPr>
        <p:spPr>
          <a:xfrm>
            <a:off x="446649" y="2201079"/>
            <a:ext cx="8250702" cy="30469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3600" dirty="0">
                <a:latin typeface="Arial" panose="020B0604020202020204" pitchFamily="34" charset="0"/>
                <a:ea typeface="Calibri" panose="020F0502020204030204" pitchFamily="34" charset="0"/>
                <a:cs typeface="Arial" panose="020B0604020202020204" pitchFamily="34" charset="0"/>
              </a:rPr>
              <a:t>Behavioral Health Expansion </a:t>
            </a:r>
            <a:r>
              <a:rPr lang="en-US" dirty="0">
                <a:latin typeface="Arial" panose="020B0604020202020204" pitchFamily="34" charset="0"/>
                <a:ea typeface="Calibri" panose="020F0502020204030204" pitchFamily="34" charset="0"/>
                <a:cs typeface="Arial" panose="020B0604020202020204" pitchFamily="34" charset="0"/>
              </a:rPr>
              <a:t>-</a:t>
            </a:r>
            <a:br>
              <a:rPr lang="en-US" dirty="0">
                <a:latin typeface="Arial" panose="020B0604020202020204" pitchFamily="34" charset="0"/>
                <a:ea typeface="Calibri" panose="020F0502020204030204" pitchFamily="34" charset="0"/>
                <a:cs typeface="Arial" panose="020B0604020202020204" pitchFamily="34" charset="0"/>
              </a:rPr>
            </a:br>
            <a:r>
              <a:rPr lang="en-US" sz="2800" kern="100" dirty="0">
                <a:effectLst/>
                <a:latin typeface="Arial" panose="020B0604020202020204" pitchFamily="34" charset="0"/>
                <a:ea typeface="Calibri" panose="020F0502020204030204" pitchFamily="34" charset="0"/>
                <a:cs typeface="Arial" panose="020B0604020202020204" pitchFamily="34" charset="0"/>
              </a:rPr>
              <a:t>Licensed Independent Behavioral Health Clinician (LIBHC)</a:t>
            </a:r>
            <a:br>
              <a:rPr lang="en-US" dirty="0">
                <a:latin typeface="Arial" panose="020B0604020202020204" pitchFamily="34" charset="0"/>
                <a:ea typeface="Calibri" panose="020F0502020204030204" pitchFamily="34" charset="0"/>
                <a:cs typeface="Arial" panose="020B0604020202020204" pitchFamily="34" charset="0"/>
              </a:rPr>
            </a:br>
            <a:br>
              <a:rPr lang="en-US" dirty="0">
                <a:latin typeface="Arial" panose="020B0604020202020204" pitchFamily="34" charset="0"/>
                <a:ea typeface="Calibri" panose="020F0502020204030204" pitchFamily="34" charset="0"/>
                <a:cs typeface="Arial" panose="020B0604020202020204" pitchFamily="34" charset="0"/>
              </a:rPr>
            </a:br>
            <a:r>
              <a:rPr lang="en-US" sz="2800" b="0" dirty="0">
                <a:latin typeface="Arial" panose="020B0604020202020204" pitchFamily="34" charset="0"/>
                <a:ea typeface="Calibri" panose="020F0502020204030204" pitchFamily="34" charset="0"/>
                <a:cs typeface="Arial" panose="020B0604020202020204" pitchFamily="34" charset="0"/>
              </a:rPr>
              <a:t>Michael Gilleran, Sr. Provider Relations Specialist, MassHealth Business Support Services</a:t>
            </a:r>
            <a:endParaRPr kumimoji="0" lang="en-US" sz="28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7DD0A2C2-AB2B-413A-8A27-533CE748E48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0D403C3-47BC-4C7E-BA49-79840169F64A}" type="slidenum">
              <a:rPr kumimoji="0" lang="en-US" altLang="en-US" sz="1200" i="0" u="none" strike="noStrike" kern="1200" cap="none" spc="0" normalizeH="0" baseline="0" noProof="0" smtClean="0">
                <a:ln>
                  <a:noFill/>
                </a:ln>
                <a:solidFill>
                  <a:srgbClr val="898989"/>
                </a:solidFill>
                <a:effectLst/>
                <a:uLnTx/>
                <a:uFillTx/>
                <a:latin typeface="Calibri"/>
                <a:ea typeface="MS PGothic" pitchFamily="34" charset="-128"/>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altLang="en-US" sz="1200" i="0" u="none" strike="noStrike" kern="1200" cap="none" spc="0" normalizeH="0" baseline="0" noProof="0" dirty="0">
              <a:ln>
                <a:noFill/>
              </a:ln>
              <a:solidFill>
                <a:srgbClr val="898989"/>
              </a:solidFill>
              <a:effectLst/>
              <a:uLnTx/>
              <a:uFillTx/>
              <a:latin typeface="Calibri"/>
              <a:ea typeface="MS PGothic" pitchFamily="34" charset="-128"/>
              <a:cs typeface="Arial" charset="0"/>
            </a:endParaRPr>
          </a:p>
        </p:txBody>
      </p:sp>
    </p:spTree>
    <p:custDataLst>
      <p:tags r:id="rId1"/>
    </p:custDataLst>
    <p:extLst>
      <p:ext uri="{BB962C8B-B14F-4D97-AF65-F5344CB8AC3E}">
        <p14:creationId xmlns:p14="http://schemas.microsoft.com/office/powerpoint/2010/main" val="35684540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5B1D9F-07A5-4EB1-A76F-BFDB77538C32}"/>
              </a:ext>
            </a:extLst>
          </p:cNvPr>
          <p:cNvSpPr>
            <a:spLocks noGrp="1"/>
          </p:cNvSpPr>
          <p:nvPr>
            <p:ph type="title"/>
          </p:nvPr>
        </p:nvSpPr>
        <p:spPr>
          <a:xfrm>
            <a:off x="457200" y="304800"/>
            <a:ext cx="6934200" cy="715963"/>
          </a:xfrm>
        </p:spPr>
        <p:txBody>
          <a:bodyPr/>
          <a:lstStyle/>
          <a:p>
            <a:r>
              <a:rPr lang="en-US" dirty="0">
                <a:ea typeface="Calibri" panose="020F0502020204030204" pitchFamily="34" charset="0"/>
              </a:rPr>
              <a:t>LIBHC Background</a:t>
            </a:r>
          </a:p>
        </p:txBody>
      </p:sp>
      <p:sp>
        <p:nvSpPr>
          <p:cNvPr id="2" name="Content Placeholder 1">
            <a:extLst>
              <a:ext uri="{FF2B5EF4-FFF2-40B4-BE49-F238E27FC236}">
                <a16:creationId xmlns:a16="http://schemas.microsoft.com/office/drawing/2014/main" id="{30296C36-A2F9-467D-873A-3CA75B97321C}"/>
              </a:ext>
            </a:extLst>
          </p:cNvPr>
          <p:cNvSpPr>
            <a:spLocks noGrp="1"/>
          </p:cNvSpPr>
          <p:nvPr>
            <p:ph sz="half" idx="1"/>
          </p:nvPr>
        </p:nvSpPr>
        <p:spPr>
          <a:xfrm>
            <a:off x="397434" y="1485900"/>
            <a:ext cx="8289366" cy="4970318"/>
          </a:xfrm>
        </p:spPr>
        <p:txBody>
          <a:bodyPr/>
          <a:lstStyle/>
          <a:p>
            <a:pPr marL="0" marR="0" indent="0">
              <a:lnSpc>
                <a:spcPct val="115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Calibri" panose="020F0502020204030204" pitchFamily="34" charset="0"/>
              </a:rPr>
              <a:t>The Licensed Independent Behavioral Health Clinician (LIBHC) provider type is being introduced as a new FFS provider type,</a:t>
            </a:r>
            <a:r>
              <a:rPr lang="en-US" sz="2400" kern="100" dirty="0">
                <a:latin typeface="Calibri" panose="020F0502020204030204" pitchFamily="34" charset="0"/>
                <a:ea typeface="Calibri" panose="020F0502020204030204" pitchFamily="34" charset="0"/>
                <a:cs typeface="Calibri" panose="020F0502020204030204" pitchFamily="34" charset="0"/>
              </a:rPr>
              <a:t> in April 2025,</a:t>
            </a:r>
            <a:r>
              <a:rPr lang="en-US" sz="2400" kern="100" dirty="0">
                <a:effectLst/>
                <a:latin typeface="Calibri" panose="020F0502020204030204" pitchFamily="34" charset="0"/>
                <a:ea typeface="Calibri" panose="020F0502020204030204" pitchFamily="34" charset="0"/>
                <a:cs typeface="Calibri" panose="020F0502020204030204" pitchFamily="34" charset="0"/>
              </a:rPr>
              <a:t> allowing Licensed Mental Health Counselors (LMHCs) and Licensed Marriage and Family Therapists (LMFTs) to independently bill. Previously, these providers were MCE-only.</a:t>
            </a:r>
          </a:p>
          <a:p>
            <a:pPr marL="0" indent="0">
              <a:buNone/>
            </a:pPr>
            <a:r>
              <a:rPr lang="en-US" sz="2400" dirty="0">
                <a:effectLst/>
                <a:latin typeface="Calibri" panose="020F0502020204030204" pitchFamily="34" charset="0"/>
                <a:ea typeface="Calibri" panose="020F0502020204030204" pitchFamily="34" charset="0"/>
                <a:cs typeface="Calibri" panose="020F0502020204030204" pitchFamily="34" charset="0"/>
              </a:rPr>
              <a:t>LIBHC providers can enroll as FFS providers, be linked to groups and independently bill</a:t>
            </a:r>
            <a:r>
              <a:rPr lang="en-US" sz="1800" dirty="0">
                <a:effectLst/>
                <a:latin typeface="Calibri" panose="020F0502020204030204" pitchFamily="34" charset="0"/>
                <a:ea typeface="Calibri" panose="020F0502020204030204" pitchFamily="34" charset="0"/>
                <a:cs typeface="Calibri" panose="020F0502020204030204" pitchFamily="34" charset="0"/>
              </a:rPr>
              <a:t>.</a:t>
            </a:r>
          </a:p>
          <a:p>
            <a:pPr marL="0" indent="0">
              <a:buNone/>
            </a:pP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indent="0">
              <a:lnSpc>
                <a:spcPct val="115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Calibri" panose="020F0502020204030204" pitchFamily="34" charset="0"/>
              </a:rPr>
              <a:t>By </a:t>
            </a:r>
            <a:r>
              <a:rPr lang="en-US" sz="2400" kern="100" dirty="0">
                <a:latin typeface="Calibri" panose="020F0502020204030204" pitchFamily="34" charset="0"/>
                <a:ea typeface="Calibri" panose="020F0502020204030204" pitchFamily="34" charset="0"/>
                <a:cs typeface="Calibri" panose="020F0502020204030204" pitchFamily="34" charset="0"/>
              </a:rPr>
              <a:t>enrolling</a:t>
            </a:r>
            <a:r>
              <a:rPr lang="en-US" sz="2400" kern="100" dirty="0">
                <a:effectLst/>
                <a:latin typeface="Calibri" panose="020F0502020204030204" pitchFamily="34" charset="0"/>
                <a:ea typeface="Calibri" panose="020F0502020204030204" pitchFamily="34" charset="0"/>
                <a:cs typeface="Calibri" panose="020F0502020204030204" pitchFamily="34" charset="0"/>
              </a:rPr>
              <a:t> </a:t>
            </a:r>
            <a:r>
              <a:rPr lang="en-US" sz="2400" kern="100" dirty="0">
                <a:latin typeface="Calibri" panose="020F0502020204030204" pitchFamily="34" charset="0"/>
                <a:ea typeface="Calibri" panose="020F0502020204030204" pitchFamily="34" charset="0"/>
                <a:cs typeface="Calibri" panose="020F0502020204030204" pitchFamily="34" charset="0"/>
              </a:rPr>
              <a:t>this provider type</a:t>
            </a:r>
            <a:r>
              <a:rPr lang="en-US" sz="2400" kern="100" dirty="0">
                <a:effectLst/>
                <a:latin typeface="Calibri" panose="020F0502020204030204" pitchFamily="34" charset="0"/>
                <a:ea typeface="Calibri" panose="020F0502020204030204" pitchFamily="34" charset="0"/>
                <a:cs typeface="Calibri" panose="020F0502020204030204" pitchFamily="34" charset="0"/>
              </a:rPr>
              <a:t>, MassHealth members with FFS coverage will now be able to receive behavioral health services from independent LMHCs and LMFTs.</a:t>
            </a:r>
          </a:p>
        </p:txBody>
      </p:sp>
      <p:sp>
        <p:nvSpPr>
          <p:cNvPr id="5" name="Slide Number Placeholder 4">
            <a:extLst>
              <a:ext uri="{FF2B5EF4-FFF2-40B4-BE49-F238E27FC236}">
                <a16:creationId xmlns:a16="http://schemas.microsoft.com/office/drawing/2014/main" id="{C1B68FB8-09CD-4306-5036-908B3BD623DC}"/>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3302BC5-986D-42D8-BF2F-B9D0692D83AF}" type="slidenum">
              <a:rPr kumimoji="0" lang="en-US" sz="1200" b="1" i="0" u="none" strike="noStrike" kern="1200" cap="none" spc="0" normalizeH="0" baseline="0" noProof="0" smtClean="0">
                <a:ln>
                  <a:noFill/>
                </a:ln>
                <a:solidFill>
                  <a:srgbClr val="898989"/>
                </a:solidFill>
                <a:effectLst/>
                <a:uLnTx/>
                <a:uFillTx/>
                <a:latin typeface="Arial" charset="0"/>
                <a:ea typeface="MS PGothic" pitchFamily="34" charset="-128"/>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sz="1200" b="1" i="0" u="none" strike="noStrike" kern="1200" cap="none" spc="0" normalizeH="0" baseline="0" noProof="0" dirty="0">
              <a:ln>
                <a:noFill/>
              </a:ln>
              <a:solidFill>
                <a:srgbClr val="898989"/>
              </a:solidFill>
              <a:effectLst/>
              <a:uLnTx/>
              <a:uFillTx/>
              <a:latin typeface="Arial" charset="0"/>
              <a:ea typeface="MS PGothic" pitchFamily="34" charset="-128"/>
              <a:cs typeface="Arial" charset="0"/>
            </a:endParaRPr>
          </a:p>
        </p:txBody>
      </p:sp>
    </p:spTree>
    <p:custDataLst>
      <p:tags r:id="rId1"/>
    </p:custDataLst>
    <p:extLst>
      <p:ext uri="{BB962C8B-B14F-4D97-AF65-F5344CB8AC3E}">
        <p14:creationId xmlns:p14="http://schemas.microsoft.com/office/powerpoint/2010/main" val="4014295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5B1D9F-07A5-4EB1-A76F-BFDB77538C32}"/>
              </a:ext>
            </a:extLst>
          </p:cNvPr>
          <p:cNvSpPr>
            <a:spLocks noGrp="1"/>
          </p:cNvSpPr>
          <p:nvPr>
            <p:ph type="title"/>
          </p:nvPr>
        </p:nvSpPr>
        <p:spPr>
          <a:xfrm>
            <a:off x="457200" y="304800"/>
            <a:ext cx="6934200" cy="715963"/>
          </a:xfrm>
        </p:spPr>
        <p:txBody>
          <a:bodyPr/>
          <a:lstStyle/>
          <a:p>
            <a:r>
              <a:rPr lang="en-US" dirty="0">
                <a:ea typeface="Calibri" panose="020F0502020204030204" pitchFamily="34" charset="0"/>
              </a:rPr>
              <a:t>FFS Enrollment vs. MCE-Only</a:t>
            </a:r>
          </a:p>
        </p:txBody>
      </p:sp>
      <p:sp>
        <p:nvSpPr>
          <p:cNvPr id="2" name="Content Placeholder 1">
            <a:extLst>
              <a:ext uri="{FF2B5EF4-FFF2-40B4-BE49-F238E27FC236}">
                <a16:creationId xmlns:a16="http://schemas.microsoft.com/office/drawing/2014/main" id="{30296C36-A2F9-467D-873A-3CA75B97321C}"/>
              </a:ext>
            </a:extLst>
          </p:cNvPr>
          <p:cNvSpPr>
            <a:spLocks noGrp="1"/>
          </p:cNvSpPr>
          <p:nvPr>
            <p:ph sz="half" idx="1"/>
          </p:nvPr>
        </p:nvSpPr>
        <p:spPr>
          <a:xfrm>
            <a:off x="397434" y="1485900"/>
            <a:ext cx="8289366" cy="4970318"/>
          </a:xfrm>
        </p:spPr>
        <p:txBody>
          <a:bodyPr/>
          <a:lstStyle/>
          <a:p>
            <a:pPr marL="0" marR="0" indent="0">
              <a:lnSpc>
                <a:spcPct val="115000"/>
              </a:lnSpc>
              <a:spcBef>
                <a:spcPts val="0"/>
              </a:spcBef>
              <a:spcAft>
                <a:spcPts val="800"/>
              </a:spcAft>
              <a:buNone/>
            </a:pPr>
            <a:r>
              <a:rPr lang="en-US" kern="100" dirty="0">
                <a:effectLst/>
                <a:latin typeface="Calibri" panose="020F0502020204030204" pitchFamily="34" charset="0"/>
                <a:ea typeface="Calibri" panose="020F0502020204030204" pitchFamily="34" charset="0"/>
                <a:cs typeface="Calibri" panose="020F0502020204030204" pitchFamily="34" charset="0"/>
              </a:rPr>
              <a:t>Independent LMHCs and LMFTs will need to complete a separate FFS provider application </a:t>
            </a:r>
            <a:r>
              <a:rPr lang="en-US" u="sng" kern="100" dirty="0">
                <a:effectLst/>
                <a:latin typeface="Calibri" panose="020F0502020204030204" pitchFamily="34" charset="0"/>
                <a:ea typeface="Calibri" panose="020F0502020204030204" pitchFamily="34" charset="0"/>
                <a:cs typeface="Calibri" panose="020F0502020204030204" pitchFamily="34" charset="0"/>
              </a:rPr>
              <a:t>even if they are already enrolled with MassHealth </a:t>
            </a:r>
            <a:r>
              <a:rPr lang="en-US" kern="100" dirty="0">
                <a:effectLst/>
                <a:latin typeface="Calibri" panose="020F0502020204030204" pitchFamily="34" charset="0"/>
                <a:ea typeface="Calibri" panose="020F0502020204030204" pitchFamily="34" charset="0"/>
                <a:cs typeface="Calibri" panose="020F0502020204030204" pitchFamily="34" charset="0"/>
              </a:rPr>
              <a:t>as an MCE-only provider.</a:t>
            </a:r>
          </a:p>
          <a:p>
            <a:pPr marL="0" marR="0" indent="0">
              <a:lnSpc>
                <a:spcPct val="115000"/>
              </a:lnSpc>
              <a:spcBef>
                <a:spcPts val="0"/>
              </a:spcBef>
              <a:spcAft>
                <a:spcPts val="800"/>
              </a:spcAft>
              <a:buNone/>
            </a:pPr>
            <a:endParaRPr lang="en-US" kern="100" dirty="0">
              <a:latin typeface="Calibri" panose="020F0502020204030204" pitchFamily="34" charset="0"/>
              <a:ea typeface="Calibri" panose="020F0502020204030204" pitchFamily="34" charset="0"/>
              <a:cs typeface="Calibri" panose="020F0502020204030204" pitchFamily="34" charset="0"/>
            </a:endParaRPr>
          </a:p>
          <a:p>
            <a:pPr marL="0" marR="0" indent="0">
              <a:lnSpc>
                <a:spcPct val="115000"/>
              </a:lnSpc>
              <a:spcBef>
                <a:spcPts val="0"/>
              </a:spcBef>
              <a:spcAft>
                <a:spcPts val="0"/>
              </a:spcAft>
              <a:buNone/>
            </a:pPr>
            <a:r>
              <a:rPr lang="en-US" kern="100" dirty="0">
                <a:effectLst/>
                <a:latin typeface="Calibri" panose="020F0502020204030204" pitchFamily="34" charset="0"/>
                <a:ea typeface="Calibri" panose="020F0502020204030204" pitchFamily="34" charset="0"/>
                <a:cs typeface="Calibri" panose="020F0502020204030204" pitchFamily="34" charset="0"/>
              </a:rPr>
              <a:t>LMHCs and LMFTs interested in enrolling in MassHealth FFS program can request the application </a:t>
            </a:r>
            <a:r>
              <a:rPr lang="en-US" u="sng" kern="100" dirty="0">
                <a:solidFill>
                  <a:srgbClr val="467886"/>
                </a:solidFill>
                <a:effectLst/>
                <a:latin typeface="Calibri" panose="020F0502020204030204" pitchFamily="34" charset="0"/>
                <a:ea typeface="Calibri" panose="020F0502020204030204" pitchFamily="34" charset="0"/>
                <a:cs typeface="Calibri" panose="020F0502020204030204" pitchFamily="34" charset="0"/>
                <a:hlinkClick r:id="rId3"/>
              </a:rPr>
              <a:t>here</a:t>
            </a:r>
            <a:endParaRPr lang="en-US" u="sng" kern="100" dirty="0">
              <a:solidFill>
                <a:srgbClr val="467886"/>
              </a:solidFill>
              <a:effectLst/>
              <a:latin typeface="Calibri" panose="020F0502020204030204" pitchFamily="34" charset="0"/>
              <a:ea typeface="Calibri" panose="020F0502020204030204" pitchFamily="34" charset="0"/>
              <a:cs typeface="Calibri" panose="020F0502020204030204" pitchFamily="34" charset="0"/>
              <a:hlinkClick r:id="rId4"/>
            </a:endParaRPr>
          </a:p>
          <a:p>
            <a:pPr marL="0" marR="0" indent="0">
              <a:lnSpc>
                <a:spcPct val="115000"/>
              </a:lnSpc>
              <a:spcBef>
                <a:spcPts val="0"/>
              </a:spcBef>
              <a:spcAft>
                <a:spcPts val="0"/>
              </a:spcAft>
              <a:buNone/>
            </a:pPr>
            <a:r>
              <a:rPr lang="en-US" kern="100" dirty="0">
                <a:effectLst/>
                <a:latin typeface="Calibri" panose="020F0502020204030204" pitchFamily="34" charset="0"/>
                <a:ea typeface="Calibri" panose="020F0502020204030204" pitchFamily="34" charset="0"/>
                <a:cs typeface="Calibri" panose="020F0502020204030204" pitchFamily="34" charset="0"/>
              </a:rPr>
              <a:t>once the program is launched.</a:t>
            </a:r>
          </a:p>
        </p:txBody>
      </p:sp>
      <p:sp>
        <p:nvSpPr>
          <p:cNvPr id="5" name="Slide Number Placeholder 4">
            <a:extLst>
              <a:ext uri="{FF2B5EF4-FFF2-40B4-BE49-F238E27FC236}">
                <a16:creationId xmlns:a16="http://schemas.microsoft.com/office/drawing/2014/main" id="{C1B68FB8-09CD-4306-5036-908B3BD623DC}"/>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3302BC5-986D-42D8-BF2F-B9D0692D83AF}" type="slidenum">
              <a:rPr kumimoji="0" lang="en-US" sz="1200" b="1" i="0" u="none" strike="noStrike" kern="1200" cap="none" spc="0" normalizeH="0" baseline="0" noProof="0" smtClean="0">
                <a:ln>
                  <a:noFill/>
                </a:ln>
                <a:solidFill>
                  <a:srgbClr val="898989"/>
                </a:solidFill>
                <a:effectLst/>
                <a:uLnTx/>
                <a:uFillTx/>
                <a:latin typeface="Arial" charset="0"/>
                <a:ea typeface="MS PGothic" pitchFamily="34" charset="-128"/>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sz="1200" b="1" i="0" u="none" strike="noStrike" kern="1200" cap="none" spc="0" normalizeH="0" baseline="0" noProof="0" dirty="0">
              <a:ln>
                <a:noFill/>
              </a:ln>
              <a:solidFill>
                <a:srgbClr val="898989"/>
              </a:solidFill>
              <a:effectLst/>
              <a:uLnTx/>
              <a:uFillTx/>
              <a:latin typeface="Arial" charset="0"/>
              <a:ea typeface="MS PGothic" pitchFamily="34" charset="-128"/>
              <a:cs typeface="Arial" charset="0"/>
            </a:endParaRPr>
          </a:p>
        </p:txBody>
      </p:sp>
    </p:spTree>
    <p:custDataLst>
      <p:tags r:id="rId1"/>
    </p:custDataLst>
    <p:extLst>
      <p:ext uri="{BB962C8B-B14F-4D97-AF65-F5344CB8AC3E}">
        <p14:creationId xmlns:p14="http://schemas.microsoft.com/office/powerpoint/2010/main" val="14156239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F07C86-B65B-A0E0-3E9A-7E073956A838}"/>
              </a:ext>
            </a:extLst>
          </p:cNvPr>
          <p:cNvSpPr>
            <a:spLocks noGrp="1"/>
          </p:cNvSpPr>
          <p:nvPr>
            <p:ph type="title"/>
          </p:nvPr>
        </p:nvSpPr>
        <p:spPr>
          <a:xfrm>
            <a:off x="469232" y="125970"/>
            <a:ext cx="6978316" cy="1020763"/>
          </a:xfrm>
        </p:spPr>
        <p:txBody>
          <a:bodyPr/>
          <a:lstStyle/>
          <a:p>
            <a:r>
              <a:rPr lang="en-US" kern="100" dirty="0">
                <a:effectLst/>
                <a:ea typeface="Calibri" panose="020F0502020204030204" pitchFamily="34" charset="0"/>
              </a:rPr>
              <a:t>High-Level Participation Requirements</a:t>
            </a:r>
            <a:endParaRPr lang="en-US" b="0" dirty="0">
              <a:solidFill>
                <a:schemeClr val="tx1"/>
              </a:solidFill>
              <a:ea typeface="Calibri" panose="020F0502020204030204" pitchFamily="34" charset="0"/>
            </a:endParaRPr>
          </a:p>
        </p:txBody>
      </p:sp>
      <p:sp>
        <p:nvSpPr>
          <p:cNvPr id="2" name="Content Placeholder 1">
            <a:extLst>
              <a:ext uri="{FF2B5EF4-FFF2-40B4-BE49-F238E27FC236}">
                <a16:creationId xmlns:a16="http://schemas.microsoft.com/office/drawing/2014/main" id="{FDEF1F25-8F72-4F9E-70CB-9586A22CB7EE}"/>
              </a:ext>
              <a:ext uri="{C183D7F6-B498-43B3-948B-1728B52AA6E4}">
                <adec:decorative xmlns:adec="http://schemas.microsoft.com/office/drawing/2017/decorative" val="0"/>
              </a:ext>
            </a:extLst>
          </p:cNvPr>
          <p:cNvSpPr>
            <a:spLocks noGrp="1"/>
          </p:cNvSpPr>
          <p:nvPr>
            <p:ph idx="1"/>
          </p:nvPr>
        </p:nvSpPr>
        <p:spPr>
          <a:xfrm>
            <a:off x="170872" y="1369291"/>
            <a:ext cx="8843819" cy="5352184"/>
          </a:xfrm>
        </p:spPr>
        <p:txBody>
          <a:bodyPr/>
          <a:lstStyle/>
          <a:p>
            <a:pPr marL="0" marR="0">
              <a:lnSpc>
                <a:spcPct val="115000"/>
              </a:lnSpc>
              <a:spcBef>
                <a:spcPts val="0"/>
              </a:spcBef>
              <a:spcAft>
                <a:spcPts val="600"/>
              </a:spcAft>
            </a:pPr>
            <a:r>
              <a:rPr lang="en-US" sz="1800" b="1" kern="100" dirty="0">
                <a:effectLst/>
                <a:latin typeface="Calibri" panose="020F0502020204030204" pitchFamily="34" charset="0"/>
                <a:ea typeface="Calibri" panose="020F0502020204030204" pitchFamily="34" charset="0"/>
                <a:cs typeface="Calibri" panose="020F0502020204030204" pitchFamily="34" charset="0"/>
              </a:rPr>
              <a:t>Licensed Mental Health Counselors:</a:t>
            </a:r>
          </a:p>
          <a:p>
            <a:pPr marL="400050" lvl="1">
              <a:lnSpc>
                <a:spcPct val="115000"/>
              </a:lnSpc>
              <a:spcBef>
                <a:spcPts val="0"/>
              </a:spcBef>
              <a:spcAft>
                <a:spcPts val="60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must be </a:t>
            </a:r>
            <a:r>
              <a:rPr lang="en-US" sz="1800" dirty="0">
                <a:effectLst/>
                <a:latin typeface="Calibri" panose="020F0502020204030204" pitchFamily="34" charset="0"/>
                <a:ea typeface="Calibri" panose="020F0502020204030204" pitchFamily="34" charset="0"/>
                <a:cs typeface="Calibri" panose="020F0502020204030204" pitchFamily="34" charset="0"/>
              </a:rPr>
              <a:t>actively enrolled with Medicare</a:t>
            </a:r>
            <a:endParaRPr lang="en-US" sz="1800" kern="100" dirty="0">
              <a:effectLst/>
              <a:latin typeface="Calibri" panose="020F0502020204030204" pitchFamily="34" charset="0"/>
              <a:ea typeface="Calibri" panose="020F0502020204030204" pitchFamily="34" charset="0"/>
              <a:cs typeface="Calibri" panose="020F0502020204030204" pitchFamily="34" charset="0"/>
            </a:endParaRPr>
          </a:p>
          <a:p>
            <a:pPr marL="400050" lvl="1">
              <a:lnSpc>
                <a:spcPct val="115000"/>
              </a:lnSpc>
              <a:spcBef>
                <a:spcPts val="0"/>
              </a:spcBef>
              <a:spcAft>
                <a:spcPts val="60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licensed by the Board of Registration of Allied Mental Health and Human Services Professions to provide counseling services pursuant to M.G.L. c. 112, § 165 and 262 CMR 2.00: </a:t>
            </a:r>
            <a:r>
              <a:rPr lang="en-US" sz="1800" i="1" kern="100" dirty="0">
                <a:effectLst/>
                <a:latin typeface="Calibri" panose="020F0502020204030204" pitchFamily="34" charset="0"/>
                <a:ea typeface="Calibri" panose="020F0502020204030204" pitchFamily="34" charset="0"/>
                <a:cs typeface="Calibri" panose="020F0502020204030204" pitchFamily="34" charset="0"/>
              </a:rPr>
              <a:t>Requirements for Licensure as a Mental Health Counselor</a:t>
            </a:r>
            <a:r>
              <a:rPr lang="en-US" sz="1800" kern="100" dirty="0">
                <a:effectLst/>
                <a:latin typeface="Calibri" panose="020F0502020204030204" pitchFamily="34" charset="0"/>
                <a:ea typeface="Calibri" panose="020F0502020204030204" pitchFamily="34" charset="0"/>
                <a:cs typeface="Calibri" panose="020F0502020204030204" pitchFamily="34" charset="0"/>
              </a:rPr>
              <a:t> </a:t>
            </a:r>
          </a:p>
          <a:p>
            <a:pPr marL="0" marR="0">
              <a:lnSpc>
                <a:spcPct val="115000"/>
              </a:lnSpc>
              <a:spcBef>
                <a:spcPts val="0"/>
              </a:spcBef>
              <a:spcAft>
                <a:spcPts val="600"/>
              </a:spcAft>
            </a:pPr>
            <a:r>
              <a:rPr lang="en-US" sz="1800" b="1" kern="100" dirty="0">
                <a:effectLst/>
                <a:latin typeface="Calibri" panose="020F0502020204030204" pitchFamily="34" charset="0"/>
                <a:ea typeface="Calibri" panose="020F0502020204030204" pitchFamily="34" charset="0"/>
                <a:cs typeface="Calibri" panose="020F0502020204030204" pitchFamily="34" charset="0"/>
              </a:rPr>
              <a:t>Licensed Marriage and Family Therapists:</a:t>
            </a:r>
            <a:r>
              <a:rPr lang="en-US" sz="1800" kern="100" dirty="0">
                <a:effectLst/>
                <a:latin typeface="Calibri" panose="020F0502020204030204" pitchFamily="34" charset="0"/>
                <a:ea typeface="Calibri" panose="020F0502020204030204" pitchFamily="34" charset="0"/>
                <a:cs typeface="Calibri" panose="020F0502020204030204" pitchFamily="34" charset="0"/>
              </a:rPr>
              <a:t> </a:t>
            </a:r>
          </a:p>
          <a:p>
            <a:pPr marL="400050" lvl="1">
              <a:lnSpc>
                <a:spcPct val="115000"/>
              </a:lnSpc>
              <a:spcBef>
                <a:spcPts val="0"/>
              </a:spcBef>
              <a:spcAft>
                <a:spcPts val="60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must be </a:t>
            </a:r>
            <a:r>
              <a:rPr lang="en-US" sz="1800" dirty="0">
                <a:effectLst/>
                <a:latin typeface="Calibri" panose="020F0502020204030204" pitchFamily="34" charset="0"/>
                <a:ea typeface="Calibri" panose="020F0502020204030204" pitchFamily="34" charset="0"/>
                <a:cs typeface="Calibri" panose="020F0502020204030204" pitchFamily="34" charset="0"/>
              </a:rPr>
              <a:t>actively enrolled with Medicare</a:t>
            </a:r>
            <a:endParaRPr lang="en-US" sz="1800" kern="100" dirty="0">
              <a:effectLst/>
              <a:latin typeface="Calibri" panose="020F0502020204030204" pitchFamily="34" charset="0"/>
              <a:ea typeface="Calibri" panose="020F0502020204030204" pitchFamily="34" charset="0"/>
              <a:cs typeface="Calibri" panose="020F0502020204030204" pitchFamily="34" charset="0"/>
            </a:endParaRPr>
          </a:p>
          <a:p>
            <a:pPr marL="400050" lvl="1">
              <a:lnSpc>
                <a:spcPct val="115000"/>
              </a:lnSpc>
              <a:spcBef>
                <a:spcPts val="0"/>
              </a:spcBef>
              <a:spcAft>
                <a:spcPts val="60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licensed by the Board of Registration of Allied Mental Health and Human Services Professions to provide therapeutic services pursuant to M.G.L. c. 112, §§ 163 through 172 and 262 CMR 3.00: </a:t>
            </a:r>
            <a:r>
              <a:rPr lang="en-US" sz="1800" i="1" kern="100" dirty="0">
                <a:effectLst/>
                <a:latin typeface="Calibri" panose="020F0502020204030204" pitchFamily="34" charset="0"/>
                <a:ea typeface="Calibri" panose="020F0502020204030204" pitchFamily="34" charset="0"/>
                <a:cs typeface="Calibri" panose="020F0502020204030204" pitchFamily="34" charset="0"/>
              </a:rPr>
              <a:t>Requirements for Licensure as a Marriage and Family Therapist</a:t>
            </a:r>
            <a:endParaRPr lang="en-US" sz="1800" kern="100" dirty="0">
              <a:effectLst/>
              <a:latin typeface="Calibri" panose="020F0502020204030204" pitchFamily="34" charset="0"/>
              <a:ea typeface="Calibri" panose="020F0502020204030204" pitchFamily="34" charset="0"/>
              <a:cs typeface="Calibri" panose="020F0502020204030204" pitchFamily="34" charset="0"/>
            </a:endParaRPr>
          </a:p>
          <a:p>
            <a:pPr marL="0" marR="0">
              <a:lnSpc>
                <a:spcPct val="115000"/>
              </a:lnSpc>
              <a:spcBef>
                <a:spcPts val="0"/>
              </a:spcBef>
              <a:spcAft>
                <a:spcPts val="600"/>
              </a:spcAft>
            </a:pPr>
            <a:r>
              <a:rPr lang="en-US" sz="1800" b="1" kern="100" dirty="0">
                <a:effectLst/>
                <a:latin typeface="Calibri" panose="020F0502020204030204" pitchFamily="34" charset="0"/>
                <a:ea typeface="Calibri" panose="020F0502020204030204" pitchFamily="34" charset="0"/>
                <a:cs typeface="Calibri" panose="020F0502020204030204" pitchFamily="34" charset="0"/>
              </a:rPr>
              <a:t>Out-of-state clinicians:</a:t>
            </a:r>
          </a:p>
          <a:p>
            <a:pPr marL="400050" lvl="1">
              <a:lnSpc>
                <a:spcPct val="115000"/>
              </a:lnSpc>
              <a:spcBef>
                <a:spcPts val="0"/>
              </a:spcBef>
              <a:spcAft>
                <a:spcPts val="60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licensed to practice at the independent level by their state’s appropriate board of registration in their field and are </a:t>
            </a:r>
            <a:r>
              <a:rPr lang="en-US" sz="1800" dirty="0">
                <a:effectLst/>
                <a:latin typeface="Calibri" panose="020F0502020204030204" pitchFamily="34" charset="0"/>
                <a:ea typeface="Calibri" panose="020F0502020204030204" pitchFamily="34" charset="0"/>
                <a:cs typeface="Calibri" panose="020F0502020204030204" pitchFamily="34" charset="0"/>
              </a:rPr>
              <a:t>actively enrolled with Medicare</a:t>
            </a:r>
            <a:endParaRPr lang="en-US" sz="1800" kern="100" dirty="0">
              <a:effectLst/>
              <a:latin typeface="Calibri" panose="020F0502020204030204" pitchFamily="34" charset="0"/>
              <a:ea typeface="Calibri" panose="020F0502020204030204" pitchFamily="34" charset="0"/>
              <a:cs typeface="Calibri" panose="020F0502020204030204" pitchFamily="34" charset="0"/>
            </a:endParaRPr>
          </a:p>
          <a:p>
            <a:pPr marL="400050" lvl="1">
              <a:lnSpc>
                <a:spcPct val="115000"/>
              </a:lnSpc>
              <a:spcBef>
                <a:spcPts val="0"/>
              </a:spcBef>
              <a:spcAft>
                <a:spcPts val="60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and services are covered only as provided in 130 CMR 450.109: </a:t>
            </a:r>
            <a:r>
              <a:rPr lang="en-US" sz="1800" i="1" kern="100" dirty="0">
                <a:effectLst/>
                <a:latin typeface="Calibri" panose="020F0502020204030204" pitchFamily="34" charset="0"/>
                <a:ea typeface="Calibri" panose="020F0502020204030204" pitchFamily="34" charset="0"/>
                <a:cs typeface="Calibri" panose="020F0502020204030204" pitchFamily="34" charset="0"/>
              </a:rPr>
              <a:t>Out-of-state Services</a:t>
            </a:r>
            <a:endParaRPr lang="en-US" sz="18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C557E6D3-31BC-4C96-8E15-0AEA004E44C1}"/>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3302BC5-986D-42D8-BF2F-B9D0692D83AF}" type="slidenum">
              <a:rPr kumimoji="0" lang="en-US" sz="1200" b="1" i="0" u="none" strike="noStrike" kern="1200" cap="none" spc="0" normalizeH="0" baseline="0" noProof="0" smtClean="0">
                <a:ln>
                  <a:noFill/>
                </a:ln>
                <a:solidFill>
                  <a:srgbClr val="898989"/>
                </a:solidFill>
                <a:effectLst/>
                <a:uLnTx/>
                <a:uFillTx/>
                <a:latin typeface="Arial" charset="0"/>
                <a:ea typeface="MS PGothic" pitchFamily="34" charset="-128"/>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sz="1200" b="1" i="0" u="none" strike="noStrike" kern="1200" cap="none" spc="0" normalizeH="0" baseline="0" noProof="0" dirty="0">
              <a:ln>
                <a:noFill/>
              </a:ln>
              <a:solidFill>
                <a:srgbClr val="898989"/>
              </a:solidFill>
              <a:effectLst/>
              <a:uLnTx/>
              <a:uFillTx/>
              <a:latin typeface="Arial" charset="0"/>
              <a:ea typeface="MS PGothic" pitchFamily="34" charset="-128"/>
              <a:cs typeface="Arial" charset="0"/>
            </a:endParaRPr>
          </a:p>
        </p:txBody>
      </p:sp>
    </p:spTree>
    <p:custDataLst>
      <p:tags r:id="rId1"/>
    </p:custDataLst>
    <p:extLst>
      <p:ext uri="{BB962C8B-B14F-4D97-AF65-F5344CB8AC3E}">
        <p14:creationId xmlns:p14="http://schemas.microsoft.com/office/powerpoint/2010/main" val="9286056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49EC2E-A5FB-2414-540A-F3FDAD306E13}"/>
              </a:ext>
            </a:extLst>
          </p:cNvPr>
          <p:cNvSpPr>
            <a:spLocks noGrp="1"/>
          </p:cNvSpPr>
          <p:nvPr>
            <p:ph type="title"/>
          </p:nvPr>
        </p:nvSpPr>
        <p:spPr>
          <a:xfrm>
            <a:off x="461297" y="181675"/>
            <a:ext cx="6553200" cy="838200"/>
          </a:xfrm>
        </p:spPr>
        <p:txBody>
          <a:bodyPr/>
          <a:lstStyle/>
          <a:p>
            <a:r>
              <a:rPr lang="en-US" sz="3600" dirty="0">
                <a:latin typeface="Arial" panose="020B0604020202020204" pitchFamily="34" charset="0"/>
                <a:cs typeface="Arial" panose="020B0604020202020204" pitchFamily="34" charset="0"/>
              </a:rPr>
              <a:t>LIBHC Enrollment Forms</a:t>
            </a:r>
          </a:p>
        </p:txBody>
      </p:sp>
      <p:sp>
        <p:nvSpPr>
          <p:cNvPr id="8" name="Rectangle 7"/>
          <p:cNvSpPr/>
          <p:nvPr/>
        </p:nvSpPr>
        <p:spPr>
          <a:xfrm>
            <a:off x="226555" y="1360055"/>
            <a:ext cx="8834317" cy="5078313"/>
          </a:xfrm>
          <a:prstGeom prst="rect">
            <a:avLst/>
          </a:prstGeom>
        </p:spPr>
        <p:txBody>
          <a:bodyPr wrap="square">
            <a:spAutoFit/>
          </a:bodyPr>
          <a:lstStyle/>
          <a:p>
            <a:pPr marL="228600" marR="0" lvl="1" indent="0" algn="l" defTabSz="914400" rtl="0" eaLnBrk="0" fontAlgn="base" latinLnBrk="0" hangingPunct="0">
              <a:lnSpc>
                <a:spcPct val="100000"/>
              </a:lnSpc>
              <a:spcBef>
                <a:spcPts val="0"/>
              </a:spcBef>
              <a:spcAft>
                <a:spcPts val="0"/>
              </a:spcAft>
              <a:buClr>
                <a:srgbClr val="002060"/>
              </a:buClr>
              <a:buSzPct val="100000"/>
              <a:buFontTx/>
              <a:buNone/>
              <a:tabLst/>
              <a:defRPr/>
            </a:pPr>
            <a:r>
              <a:rPr kumimoji="0" lang="en-US" sz="1800" b="1" i="0" u="none" strike="noStrike" kern="100" cap="none" spc="0" normalizeH="0" baseline="0" noProof="0" dirty="0">
                <a:ln>
                  <a:noFill/>
                </a:ln>
                <a:solidFill>
                  <a:prstClr val="black"/>
                </a:solidFill>
                <a:effectLst/>
                <a:uLnTx/>
                <a:uFillTx/>
                <a:latin typeface="Calibri"/>
                <a:ea typeface="Aptos" panose="020B0004020202020204" pitchFamily="34" charset="0"/>
                <a:cs typeface="Times New Roman" panose="02020603050405020304" pitchFamily="18" charset="0"/>
              </a:rPr>
              <a:t>Interested practitioners should submit the following as part of their FFS application:</a:t>
            </a:r>
          </a:p>
          <a:p>
            <a:pPr marL="228600" marR="0" lvl="1" indent="0" algn="l" defTabSz="914400" rtl="0" eaLnBrk="0" fontAlgn="base" latinLnBrk="0" hangingPunct="0">
              <a:lnSpc>
                <a:spcPct val="100000"/>
              </a:lnSpc>
              <a:spcBef>
                <a:spcPts val="0"/>
              </a:spcBef>
              <a:spcAft>
                <a:spcPts val="0"/>
              </a:spcAft>
              <a:buClr>
                <a:srgbClr val="002060"/>
              </a:buClr>
              <a:buSzPct val="100000"/>
              <a:buFontTx/>
              <a:buNone/>
              <a:tabLst/>
              <a:defRPr/>
            </a:pPr>
            <a:endParaRPr kumimoji="0" lang="en-US" sz="1800" b="1"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endParaRPr>
          </a:p>
          <a:p>
            <a:pPr marL="571500" marR="0" lvl="1" indent="-342900" algn="l" defTabSz="914400" rtl="0" eaLnBrk="0" fontAlgn="base" latinLnBrk="0" hangingPunct="0">
              <a:lnSpc>
                <a:spcPct val="100000"/>
              </a:lnSpc>
              <a:spcBef>
                <a:spcPts val="0"/>
              </a:spcBef>
              <a:spcAft>
                <a:spcPts val="0"/>
              </a:spcAft>
              <a:buClr>
                <a:srgbClr val="002060"/>
              </a:buClr>
              <a:buSzPct val="100000"/>
              <a:buFont typeface="Arial" panose="020B0604020202020204" pitchFamily="34" charset="0"/>
              <a:buChar char="•"/>
              <a:tabLst/>
              <a:defRPr/>
            </a:pPr>
            <a:r>
              <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hlinkClick r:id="rId4"/>
              </a:rPr>
              <a:t>Provider Application for Medical Practitioners</a:t>
            </a:r>
            <a:endPar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endParaRPr>
          </a:p>
          <a:p>
            <a:pPr marL="1028700" marR="0" lvl="2" indent="-342900" algn="l" defTabSz="914400" rtl="0" eaLnBrk="0" fontAlgn="base" latinLnBrk="0" hangingPunct="0">
              <a:lnSpc>
                <a:spcPct val="100000"/>
              </a:lnSpc>
              <a:spcBef>
                <a:spcPts val="0"/>
              </a:spcBef>
              <a:spcAft>
                <a:spcPts val="0"/>
              </a:spcAft>
              <a:buClr>
                <a:srgbClr val="002060"/>
              </a:buClr>
              <a:buSzPct val="100000"/>
              <a:buFont typeface="Arial" panose="020B0604020202020204" pitchFamily="34" charset="0"/>
              <a:buChar char="•"/>
              <a:tabLst/>
              <a:defRPr/>
            </a:pPr>
            <a:r>
              <a:rPr kumimoji="0" lang="en-US" sz="1800" b="0" i="0" u="none" strike="noStrike" kern="100" cap="none" spc="0" normalizeH="0" baseline="0" noProof="0" dirty="0">
                <a:ln>
                  <a:noFill/>
                </a:ln>
                <a:solidFill>
                  <a:prstClr val="black"/>
                </a:solidFill>
                <a:effectLst/>
                <a:uLnTx/>
                <a:uFillTx/>
                <a:latin typeface="Calibri"/>
                <a:ea typeface="Aptos" panose="020B0004020202020204" pitchFamily="34" charset="0"/>
                <a:cs typeface="Times New Roman" panose="02020603050405020304" pitchFamily="18" charset="0"/>
              </a:rPr>
              <a:t>Select the Individual application under Type of Application. On the application itself select their provider type as Licensed independent behavioral health clinicians (PT-B6) and select LMFT or LMHC as appropriate</a:t>
            </a:r>
            <a:endPar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endParaRPr>
          </a:p>
          <a:p>
            <a:pPr marL="514350" marR="0" lvl="1" indent="-285750" algn="l" defTabSz="914400" rtl="0" eaLnBrk="0" fontAlgn="base" latinLnBrk="0" hangingPunct="0">
              <a:lnSpc>
                <a:spcPct val="100000"/>
              </a:lnSpc>
              <a:spcBef>
                <a:spcPts val="0"/>
              </a:spcBef>
              <a:spcAft>
                <a:spcPts val="0"/>
              </a:spcAft>
              <a:buClr>
                <a:srgbClr val="002060"/>
              </a:buClr>
              <a:buSzPct val="100000"/>
              <a:buFont typeface="Arial" panose="020B0604020202020204" pitchFamily="34" charset="0"/>
              <a:buChar char="•"/>
              <a:tabLst/>
              <a:defRPr/>
            </a:pPr>
            <a:r>
              <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hlinkClick r:id="rId5"/>
              </a:rPr>
              <a:t>MassHealth Provider Contract for Individuals</a:t>
            </a:r>
            <a:r>
              <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rPr>
              <a:t> </a:t>
            </a:r>
            <a:r>
              <a:rPr kumimoji="0" lang="en-US" sz="1800" b="0" i="0" u="none" strike="noStrike" kern="100" cap="none" spc="0" normalizeH="0" baseline="0" noProof="0" dirty="0">
                <a:ln>
                  <a:noFill/>
                </a:ln>
                <a:solidFill>
                  <a:prstClr val="black"/>
                </a:solidFill>
                <a:effectLst/>
                <a:uLnTx/>
                <a:uFillTx/>
                <a:latin typeface="Calibri"/>
                <a:ea typeface="Aptos" panose="020B0004020202020204" pitchFamily="34" charset="0"/>
                <a:cs typeface="Times New Roman" panose="02020603050405020304" pitchFamily="18" charset="0"/>
              </a:rPr>
              <a:t>(GEN-15)</a:t>
            </a:r>
            <a:endPar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endParaRPr>
          </a:p>
          <a:p>
            <a:pPr marL="514350" marR="0" lvl="1" indent="-285750" algn="l" defTabSz="914400" rtl="0" eaLnBrk="0" fontAlgn="base" latinLnBrk="0" hangingPunct="0">
              <a:lnSpc>
                <a:spcPct val="100000"/>
              </a:lnSpc>
              <a:spcBef>
                <a:spcPts val="0"/>
              </a:spcBef>
              <a:spcAft>
                <a:spcPts val="0"/>
              </a:spcAft>
              <a:buClr>
                <a:srgbClr val="002060"/>
              </a:buClr>
              <a:buSzPct val="100000"/>
              <a:buFont typeface="Arial" panose="020B0604020202020204" pitchFamily="34" charset="0"/>
              <a:buChar char="•"/>
              <a:tabLst/>
              <a:defRPr/>
            </a:pPr>
            <a:r>
              <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hlinkClick r:id="rId6"/>
              </a:rPr>
              <a:t>Federally Required Disclosures form for Individual Practitioners</a:t>
            </a:r>
            <a:r>
              <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rPr>
              <a:t> </a:t>
            </a:r>
            <a:r>
              <a:rPr kumimoji="0" lang="en-US" sz="1800" b="0" i="0" u="none" strike="noStrike" kern="100" cap="none" spc="0" normalizeH="0" baseline="0" noProof="0" dirty="0">
                <a:ln>
                  <a:noFill/>
                </a:ln>
                <a:solidFill>
                  <a:prstClr val="black"/>
                </a:solidFill>
                <a:effectLst/>
                <a:uLnTx/>
                <a:uFillTx/>
                <a:latin typeface="Calibri"/>
                <a:ea typeface="Aptos" panose="020B0004020202020204" pitchFamily="34" charset="0"/>
                <a:cs typeface="Times New Roman" panose="02020603050405020304" pitchFamily="18" charset="0"/>
              </a:rPr>
              <a:t>(PE-FRD-IN)</a:t>
            </a:r>
            <a:endPar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endParaRPr>
          </a:p>
          <a:p>
            <a:pPr marL="514350" marR="0" lvl="1" indent="-285750" algn="l" defTabSz="914400" rtl="0" eaLnBrk="0" fontAlgn="base" latinLnBrk="0" hangingPunct="0">
              <a:lnSpc>
                <a:spcPct val="100000"/>
              </a:lnSpc>
              <a:spcBef>
                <a:spcPts val="0"/>
              </a:spcBef>
              <a:spcAft>
                <a:spcPts val="0"/>
              </a:spcAft>
              <a:buClr>
                <a:srgbClr val="002060"/>
              </a:buClr>
              <a:buSzPct val="100000"/>
              <a:buFont typeface="Arial" panose="020B0604020202020204" pitchFamily="34" charset="0"/>
              <a:buChar char="•"/>
              <a:tabLst/>
              <a:defRPr/>
            </a:pPr>
            <a:r>
              <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hlinkClick r:id="rId7"/>
              </a:rPr>
              <a:t>Provider Enrollment Data Collection Form for Provider Enrollment</a:t>
            </a:r>
            <a:r>
              <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rPr>
              <a:t> </a:t>
            </a:r>
            <a:r>
              <a:rPr kumimoji="0" lang="en-US" sz="1800" b="0" i="0" u="none" strike="noStrike" kern="100" cap="none" spc="0" normalizeH="0" baseline="0" noProof="0" dirty="0">
                <a:ln>
                  <a:noFill/>
                </a:ln>
                <a:solidFill>
                  <a:prstClr val="black"/>
                </a:solidFill>
                <a:effectLst/>
                <a:uLnTx/>
                <a:uFillTx/>
                <a:latin typeface="Calibri"/>
                <a:ea typeface="Aptos" panose="020B0004020202020204" pitchFamily="34" charset="0"/>
                <a:cs typeface="Times New Roman" panose="02020603050405020304" pitchFamily="18" charset="0"/>
              </a:rPr>
              <a:t>(POSC-DC-PE)</a:t>
            </a:r>
            <a:endPar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endParaRPr>
          </a:p>
          <a:p>
            <a:pPr marL="514350" marR="0" lvl="1" indent="-285750" algn="l" defTabSz="914400" rtl="0" eaLnBrk="0" fontAlgn="base" latinLnBrk="0" hangingPunct="0">
              <a:lnSpc>
                <a:spcPct val="100000"/>
              </a:lnSpc>
              <a:spcBef>
                <a:spcPts val="0"/>
              </a:spcBef>
              <a:spcAft>
                <a:spcPts val="0"/>
              </a:spcAft>
              <a:buClr>
                <a:srgbClr val="002060"/>
              </a:buClr>
              <a:buSzPct val="100000"/>
              <a:buFont typeface="Arial" panose="020B0604020202020204" pitchFamily="34" charset="0"/>
              <a:buChar char="•"/>
              <a:tabLst/>
              <a:defRPr/>
            </a:pPr>
            <a:r>
              <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hlinkClick r:id="rId8"/>
              </a:rPr>
              <a:t>Massachusetts Substitute W-9 Form</a:t>
            </a:r>
            <a:r>
              <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rPr>
              <a:t> </a:t>
            </a:r>
            <a:r>
              <a:rPr kumimoji="0" lang="en-US" sz="1800" b="0" i="0" u="none" strike="noStrike" kern="100" cap="none" spc="0" normalizeH="0" baseline="0" noProof="0" dirty="0">
                <a:ln>
                  <a:noFill/>
                </a:ln>
                <a:solidFill>
                  <a:prstClr val="black"/>
                </a:solidFill>
                <a:effectLst/>
                <a:uLnTx/>
                <a:uFillTx/>
                <a:latin typeface="Calibri"/>
                <a:ea typeface="Aptos" panose="020B0004020202020204" pitchFamily="34" charset="0"/>
                <a:cs typeface="Times New Roman" panose="02020603050405020304" pitchFamily="18" charset="0"/>
              </a:rPr>
              <a:t>(MA-W9)</a:t>
            </a:r>
            <a:endPar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endParaRPr>
          </a:p>
          <a:p>
            <a:pPr marL="514350" marR="0" lvl="1" indent="-285750" algn="l" defTabSz="914400" rtl="0" eaLnBrk="0" fontAlgn="base" latinLnBrk="0" hangingPunct="0">
              <a:lnSpc>
                <a:spcPct val="100000"/>
              </a:lnSpc>
              <a:spcBef>
                <a:spcPts val="0"/>
              </a:spcBef>
              <a:spcAft>
                <a:spcPts val="0"/>
              </a:spcAft>
              <a:buClr>
                <a:srgbClr val="002060"/>
              </a:buClr>
              <a:buSzPct val="100000"/>
              <a:buFont typeface="Arial" panose="020B0604020202020204" pitchFamily="34" charset="0"/>
              <a:buChar char="•"/>
              <a:tabLst/>
              <a:defRPr/>
            </a:pPr>
            <a:r>
              <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hlinkClick r:id="rId9"/>
              </a:rPr>
              <a:t>Electronic Funds Transfer (EFT) Enrollment/Modification Form</a:t>
            </a:r>
            <a:r>
              <a:rPr kumimoji="0" lang="en-US" sz="1800" b="0" i="0" u="none" strike="noStrike" kern="100" cap="none" spc="0" normalizeH="0" baseline="0" noProof="0" dirty="0">
                <a:ln>
                  <a:noFill/>
                </a:ln>
                <a:solidFill>
                  <a:prstClr val="black"/>
                </a:solidFill>
                <a:effectLst/>
                <a:uLnTx/>
                <a:uFillTx/>
                <a:latin typeface="Calibri"/>
                <a:ea typeface="Aptos" panose="020B0004020202020204" pitchFamily="34" charset="0"/>
                <a:cs typeface="Times New Roman" panose="02020603050405020304" pitchFamily="18" charset="0"/>
              </a:rPr>
              <a:t>(EFT-1) along with a voided check or bank letter</a:t>
            </a:r>
            <a:endPar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endParaRPr>
          </a:p>
          <a:p>
            <a:pPr marL="514350" marR="0" lvl="1" indent="-285750" algn="l" defTabSz="914400" rtl="0" eaLnBrk="0" fontAlgn="base" latinLnBrk="0" hangingPunct="0">
              <a:lnSpc>
                <a:spcPct val="100000"/>
              </a:lnSpc>
              <a:spcBef>
                <a:spcPts val="0"/>
              </a:spcBef>
              <a:spcAft>
                <a:spcPts val="0"/>
              </a:spcAft>
              <a:buClr>
                <a:srgbClr val="002060"/>
              </a:buClr>
              <a:buSzPct val="100000"/>
              <a:buFont typeface="Arial" panose="020B0604020202020204" pitchFamily="34" charset="0"/>
              <a:buChar char="•"/>
              <a:tabLst/>
              <a:defRPr/>
            </a:pPr>
            <a:r>
              <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hlinkClick r:id="rId10"/>
              </a:rPr>
              <a:t>Trading Partner Agreement</a:t>
            </a:r>
            <a:r>
              <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rPr>
              <a:t> </a:t>
            </a:r>
            <a:r>
              <a:rPr kumimoji="0" lang="en-US" sz="1800" b="0" i="0" u="none" strike="noStrike" kern="100" cap="none" spc="0" normalizeH="0" baseline="0" noProof="0" dirty="0">
                <a:ln>
                  <a:noFill/>
                </a:ln>
                <a:solidFill>
                  <a:prstClr val="black"/>
                </a:solidFill>
                <a:effectLst/>
                <a:uLnTx/>
                <a:uFillTx/>
                <a:latin typeface="Calibri"/>
                <a:ea typeface="Aptos" panose="020B0004020202020204" pitchFamily="34" charset="0"/>
                <a:cs typeface="Times New Roman" panose="02020603050405020304" pitchFamily="18" charset="0"/>
              </a:rPr>
              <a:t>(TPA)</a:t>
            </a:r>
            <a:endPar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endParaRPr>
          </a:p>
          <a:p>
            <a:pPr marL="514350" marR="0" lvl="1" indent="-285750" algn="l" defTabSz="914400" rtl="0" eaLnBrk="0" fontAlgn="base" latinLnBrk="0" hangingPunct="0">
              <a:lnSpc>
                <a:spcPct val="100000"/>
              </a:lnSpc>
              <a:spcBef>
                <a:spcPts val="0"/>
              </a:spcBef>
              <a:spcAft>
                <a:spcPts val="0"/>
              </a:spcAft>
              <a:buClr>
                <a:srgbClr val="002060"/>
              </a:buClr>
              <a:buSzPct val="100000"/>
              <a:buFont typeface="Arial" panose="020B0604020202020204" pitchFamily="34" charset="0"/>
              <a:buChar char="•"/>
              <a:tabLst/>
              <a:defRPr/>
            </a:pPr>
            <a:r>
              <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hlinkClick r:id="rId11"/>
              </a:rPr>
              <a:t>Electronic Remittance Advice Enrollment/Modification Form</a:t>
            </a:r>
            <a:r>
              <a:rPr kumimoji="0" lang="en-US" sz="1800" b="0" i="0" u="none" strike="noStrike" kern="1200" cap="none" spc="0" normalizeH="0" baseline="0" noProof="0" dirty="0">
                <a:ln>
                  <a:noFill/>
                </a:ln>
                <a:solidFill>
                  <a:srgbClr val="002060"/>
                </a:solidFill>
                <a:effectLst/>
                <a:uLnTx/>
                <a:uFillTx/>
                <a:latin typeface="Calibri"/>
                <a:ea typeface="MS PGothic" pitchFamily="34" charset="-128"/>
                <a:cs typeface="Calibri" panose="020F0502020204030204" pitchFamily="34" charset="0"/>
              </a:rPr>
              <a:t> </a:t>
            </a:r>
            <a:r>
              <a:rPr kumimoji="0" lang="en-US" sz="1800" b="0" i="0" u="none" strike="noStrike" kern="100" cap="none" spc="0" normalizeH="0" baseline="0" noProof="0" dirty="0">
                <a:ln>
                  <a:noFill/>
                </a:ln>
                <a:solidFill>
                  <a:prstClr val="black"/>
                </a:solidFill>
                <a:effectLst/>
                <a:uLnTx/>
                <a:uFillTx/>
                <a:latin typeface="Calibri"/>
                <a:ea typeface="Aptos" panose="020B0004020202020204" pitchFamily="34" charset="0"/>
                <a:cs typeface="Times New Roman" panose="02020603050405020304" pitchFamily="18" charset="0"/>
              </a:rPr>
              <a:t>(ERA-1)</a:t>
            </a:r>
          </a:p>
          <a:p>
            <a:pPr marL="514350" marR="0" lvl="1" indent="-285750" algn="l" defTabSz="914400" rtl="0" eaLnBrk="0" fontAlgn="base" latinLnBrk="0" hangingPunct="0">
              <a:lnSpc>
                <a:spcPct val="100000"/>
              </a:lnSpc>
              <a:spcBef>
                <a:spcPts val="0"/>
              </a:spcBef>
              <a:spcAft>
                <a:spcPts val="0"/>
              </a:spcAft>
              <a:buClr>
                <a:srgbClr val="002060"/>
              </a:buClr>
              <a:buSzPct val="100000"/>
              <a:buFont typeface="Arial" panose="020B0604020202020204" pitchFamily="34" charset="0"/>
              <a:buChar char="•"/>
              <a:tabLst/>
              <a:defRPr/>
            </a:pPr>
            <a:endParaRPr kumimoji="0" lang="en-US" sz="1800" b="0" i="0" u="none" strike="noStrike" kern="100" cap="none" spc="0" normalizeH="0" baseline="0" noProof="0" dirty="0">
              <a:ln>
                <a:noFill/>
              </a:ln>
              <a:solidFill>
                <a:prstClr val="black"/>
              </a:solidFill>
              <a:effectLst/>
              <a:uLnTx/>
              <a:uFillTx/>
              <a:latin typeface="Calibri"/>
              <a:ea typeface="MS PGothic" pitchFamily="34" charset="-128"/>
              <a:cs typeface="Times New Roman" panose="02020603050405020304" pitchFamily="18" charset="0"/>
            </a:endParaRPr>
          </a:p>
          <a:p>
            <a:pPr marL="228600" marR="0" lvl="1" indent="0" algn="l" defTabSz="914400" rtl="0" eaLnBrk="0" fontAlgn="base" latinLnBrk="0" hangingPunct="0">
              <a:lnSpc>
                <a:spcPct val="100000"/>
              </a:lnSpc>
              <a:spcBef>
                <a:spcPts val="0"/>
              </a:spcBef>
              <a:spcAft>
                <a:spcPts val="0"/>
              </a:spcAft>
              <a:buClr>
                <a:srgbClr val="002060"/>
              </a:buClr>
              <a:buSzPct val="100000"/>
              <a:buFontTx/>
              <a:buNone/>
              <a:tabLst/>
              <a:defRPr/>
            </a:pPr>
            <a:r>
              <a:rPr kumimoji="0" lang="en-US" sz="1800" b="0" i="0" strike="noStrike" kern="100" cap="none" spc="0" normalizeH="0" baseline="0" noProof="0" dirty="0">
                <a:ln>
                  <a:noFill/>
                </a:ln>
                <a:solidFill>
                  <a:prstClr val="black"/>
                </a:solidFill>
                <a:effectLst/>
                <a:uLnTx/>
                <a:uFillTx/>
                <a:latin typeface="Calibri"/>
                <a:ea typeface="MS PGothic" pitchFamily="34" charset="-128"/>
                <a:cs typeface="Times New Roman" panose="02020603050405020304" pitchFamily="18" charset="0"/>
              </a:rPr>
              <a:t>Guidance on how to submit the completed forms can be found on the last page of the application</a:t>
            </a:r>
          </a:p>
          <a:p>
            <a:pPr marL="228600" marR="0" lvl="1" indent="0" algn="l" defTabSz="914400" rtl="0" eaLnBrk="0" fontAlgn="base" latinLnBrk="0" hangingPunct="0">
              <a:lnSpc>
                <a:spcPct val="100000"/>
              </a:lnSpc>
              <a:spcBef>
                <a:spcPts val="0"/>
              </a:spcBef>
              <a:spcAft>
                <a:spcPts val="0"/>
              </a:spcAft>
              <a:buClr>
                <a:srgbClr val="002060"/>
              </a:buClr>
              <a:buSzPct val="100000"/>
              <a:buFontTx/>
              <a:buNone/>
              <a:tabLst/>
              <a:defRPr/>
            </a:pPr>
            <a:r>
              <a:rPr lang="en-US" sz="1800" b="0" u="sng" kern="100" dirty="0">
                <a:solidFill>
                  <a:prstClr val="black"/>
                </a:solidFill>
                <a:latin typeface="Calibri"/>
                <a:cs typeface="Times New Roman" panose="02020603050405020304" pitchFamily="18" charset="0"/>
              </a:rPr>
              <a:t>Training session will be announced soon</a:t>
            </a:r>
            <a:endParaRPr kumimoji="0" lang="en-US" sz="1800" b="0" i="0" u="none" strike="noStrike" kern="1200" cap="none" spc="0" normalizeH="0" baseline="0" noProof="0" dirty="0">
              <a:ln>
                <a:noFill/>
              </a:ln>
              <a:solidFill>
                <a:srgbClr val="002060"/>
              </a:solidFill>
              <a:effectLst/>
              <a:uLnTx/>
              <a:uFillTx/>
              <a:latin typeface="Calibri" pitchFamily="34" charset="0"/>
              <a:ea typeface="MS PGothic" pitchFamily="34" charset="-128"/>
              <a:cs typeface="Calibri" panose="020F0502020204030204" pitchFamily="34" charset="0"/>
            </a:endParaRPr>
          </a:p>
        </p:txBody>
      </p:sp>
      <p:sp>
        <p:nvSpPr>
          <p:cNvPr id="4" name="Slide Number Placeholder 3">
            <a:extLst>
              <a:ext uri="{FF2B5EF4-FFF2-40B4-BE49-F238E27FC236}">
                <a16:creationId xmlns:a16="http://schemas.microsoft.com/office/drawing/2014/main" id="{361EB520-6EB5-CD24-1AAB-27C0C94A364F}"/>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C3FE04-E715-46F6-B07D-5A234E157AC3}" type="slidenum">
              <a:rPr kumimoji="0" lang="en-US" altLang="en-US" sz="1200" i="0" u="none" strike="noStrike" kern="1200" cap="none" spc="0" normalizeH="0" baseline="0" noProof="0" smtClean="0">
                <a:ln>
                  <a:noFill/>
                </a:ln>
                <a:solidFill>
                  <a:srgbClr val="898989"/>
                </a:solidFill>
                <a:effectLst/>
                <a:uLnTx/>
                <a:uFillTx/>
                <a:latin typeface="Calibri" pitchFamily="34" charset="0"/>
                <a:ea typeface="MS PGothic" pitchFamily="34" charset="-128"/>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altLang="en-US" sz="1200" i="0" u="none" strike="noStrike" kern="1200" cap="none" spc="0" normalizeH="0" baseline="0" noProof="0" dirty="0">
              <a:ln>
                <a:noFill/>
              </a:ln>
              <a:solidFill>
                <a:srgbClr val="898989"/>
              </a:solidFill>
              <a:effectLst/>
              <a:uLnTx/>
              <a:uFillTx/>
              <a:latin typeface="Calibri" pitchFamily="34" charset="0"/>
              <a:ea typeface="MS PGothic" pitchFamily="34" charset="-128"/>
              <a:cs typeface="Arial" charset="0"/>
            </a:endParaRPr>
          </a:p>
        </p:txBody>
      </p:sp>
    </p:spTree>
    <p:custDataLst>
      <p:tags r:id="rId1"/>
    </p:custDataLst>
    <p:extLst>
      <p:ext uri="{BB962C8B-B14F-4D97-AF65-F5344CB8AC3E}">
        <p14:creationId xmlns:p14="http://schemas.microsoft.com/office/powerpoint/2010/main" val="23860458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9420825F-5C42-48D3-A877-D87BA0EF2347}"/>
              </a:ext>
            </a:extLst>
          </p:cNvPr>
          <p:cNvSpPr>
            <a:spLocks noGrp="1"/>
          </p:cNvSpPr>
          <p:nvPr>
            <p:ph type="title"/>
          </p:nvPr>
        </p:nvSpPr>
        <p:spPr>
          <a:xfrm>
            <a:off x="3182636" y="3429000"/>
            <a:ext cx="2778727" cy="323165"/>
          </a:xfrm>
        </p:spPr>
        <p:txBody>
          <a:bodyPr/>
          <a:lstStyle/>
          <a:p>
            <a:pPr algn="ctr"/>
            <a:r>
              <a:rPr lang="en-US" altLang="en-US" sz="3600" dirty="0">
                <a:latin typeface="Arial" panose="020B0604020202020204" pitchFamily="34" charset="0"/>
                <a:cs typeface="Arial" panose="020B0604020202020204" pitchFamily="34" charset="0"/>
              </a:rPr>
              <a:t>Questions?</a:t>
            </a:r>
          </a:p>
        </p:txBody>
      </p:sp>
      <p:sp>
        <p:nvSpPr>
          <p:cNvPr id="2" name="Slide Number Placeholder 1">
            <a:extLst>
              <a:ext uri="{FF2B5EF4-FFF2-40B4-BE49-F238E27FC236}">
                <a16:creationId xmlns:a16="http://schemas.microsoft.com/office/drawing/2014/main" id="{0C219FFD-D3F5-40FC-A645-431598BC76C2}"/>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0D403C3-47BC-4C7E-BA49-79840169F64A}" type="slidenum">
              <a:rPr kumimoji="0" lang="en-US" altLang="en-US" sz="1200" i="0" u="none" strike="noStrike" kern="1200" cap="none" spc="0" normalizeH="0" baseline="0" noProof="0">
                <a:ln>
                  <a:noFill/>
                </a:ln>
                <a:solidFill>
                  <a:srgbClr val="898989"/>
                </a:solidFill>
                <a:effectLst/>
                <a:uLnTx/>
                <a:uFillTx/>
                <a:latin typeface="Calibri"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53</a:t>
            </a:fld>
            <a:endParaRPr kumimoji="0" lang="en-US" altLang="en-US" sz="1200" i="0" u="none" strike="noStrike" kern="1200" cap="none" spc="0" normalizeH="0" baseline="0" noProof="0" dirty="0">
              <a:ln>
                <a:noFill/>
              </a:ln>
              <a:solidFill>
                <a:srgbClr val="898989"/>
              </a:solidFill>
              <a:effectLst/>
              <a:uLnTx/>
              <a:uFillTx/>
              <a:latin typeface="Calibri" pitchFamily="34" charset="0"/>
              <a:ea typeface="+mn-ea"/>
              <a:cs typeface="+mn-cs"/>
            </a:endParaRPr>
          </a:p>
        </p:txBody>
      </p:sp>
    </p:spTree>
    <p:custDataLst>
      <p:tags r:id="rId1"/>
    </p:custDataLst>
    <p:extLst>
      <p:ext uri="{BB962C8B-B14F-4D97-AF65-F5344CB8AC3E}">
        <p14:creationId xmlns:p14="http://schemas.microsoft.com/office/powerpoint/2010/main" val="37556047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974436" y="2136170"/>
            <a:ext cx="7195127" cy="36009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2060"/>
                </a:solidFill>
                <a:effectLst/>
                <a:uLnTx/>
                <a:uFillTx/>
                <a:latin typeface="+mj-lt"/>
                <a:ea typeface="Calibri" panose="020F0502020204030204" pitchFamily="34" charset="0"/>
                <a:cs typeface="Calibri" panose="020F0502020204030204" pitchFamily="34" charset="0"/>
              </a:rPr>
              <a:t>Payment Error Rate Measurement (PERM) RY 2026</a:t>
            </a:r>
            <a:br>
              <a:rPr kumimoji="0" lang="en-US" sz="2400" b="1" i="0" u="none" strike="noStrike" kern="1200" cap="none" spc="0" normalizeH="0" baseline="0" noProof="0" dirty="0">
                <a:ln>
                  <a:noFill/>
                </a:ln>
                <a:solidFill>
                  <a:srgbClr val="002060"/>
                </a:solidFill>
                <a:effectLst/>
                <a:uLnTx/>
                <a:uFillTx/>
                <a:latin typeface="+mj-lt"/>
                <a:ea typeface="Calibri" panose="020F0502020204030204" pitchFamily="34" charset="0"/>
                <a:cs typeface="Calibri" panose="020F0502020204030204" pitchFamily="34" charset="0"/>
              </a:rPr>
            </a:br>
            <a:br>
              <a:rPr kumimoji="0" lang="en-US" sz="2400" b="1" i="0" u="none" strike="noStrike" kern="1200" cap="none" spc="0" normalizeH="0" baseline="0" noProof="0" dirty="0">
                <a:ln>
                  <a:noFill/>
                </a:ln>
                <a:solidFill>
                  <a:srgbClr val="002060"/>
                </a:solidFill>
                <a:effectLst/>
                <a:uLnTx/>
                <a:uFillTx/>
                <a:latin typeface="+mj-lt"/>
                <a:ea typeface="Calibri" panose="020F0502020204030204" pitchFamily="34" charset="0"/>
                <a:cs typeface="Calibri" panose="020F0502020204030204" pitchFamily="34" charset="0"/>
              </a:rPr>
            </a:br>
            <a:r>
              <a:rPr kumimoji="0" lang="en-US" sz="2800" b="0" i="0" u="none" strike="noStrike" kern="1200" cap="none" spc="0" normalizeH="0" baseline="0" noProof="0" dirty="0">
                <a:ln>
                  <a:noFill/>
                </a:ln>
                <a:solidFill>
                  <a:srgbClr val="002060"/>
                </a:solidFill>
                <a:effectLst/>
                <a:uLnTx/>
                <a:uFillTx/>
                <a:latin typeface="+mj-lt"/>
                <a:ea typeface="Calibri" panose="020F0502020204030204" pitchFamily="34" charset="0"/>
                <a:cs typeface="Calibri" panose="020F0502020204030204" pitchFamily="34" charset="0"/>
              </a:rPr>
              <a:t>Presented by – </a:t>
            </a:r>
            <a:r>
              <a:rPr lang="en-US" sz="2800" b="0" dirty="0">
                <a:latin typeface="+mj-lt"/>
                <a:ea typeface="Calibri" panose="020F0502020204030204" pitchFamily="34" charset="0"/>
                <a:cs typeface="Calibri" panose="020F0502020204030204" pitchFamily="34" charset="0"/>
              </a:rPr>
              <a:t>Michael Gilleran, Sr. Provider Relations Specialist, MassHealth Business Support Services</a:t>
            </a:r>
            <a:br>
              <a:rPr kumimoji="0" lang="en-US" sz="3200" b="1" i="0" u="none" strike="noStrike" kern="1200" cap="none" spc="0" normalizeH="0" baseline="0" noProof="0" dirty="0">
                <a:ln>
                  <a:noFill/>
                </a:ln>
                <a:solidFill>
                  <a:srgbClr val="002060"/>
                </a:solidFill>
                <a:effectLst/>
                <a:uLnTx/>
                <a:uFillTx/>
                <a:latin typeface="+mj-lt"/>
                <a:ea typeface="+mn-ea"/>
                <a:cs typeface="+mn-cs"/>
              </a:rPr>
            </a:br>
            <a:br>
              <a:rPr kumimoji="0" lang="en-US" sz="2400" b="1" i="0" u="none" strike="noStrike" kern="1200" cap="none" spc="0" normalizeH="0" baseline="0" noProof="0" dirty="0">
                <a:ln>
                  <a:noFill/>
                </a:ln>
                <a:solidFill>
                  <a:srgbClr val="002060"/>
                </a:solidFill>
                <a:effectLst/>
                <a:uLnTx/>
                <a:uFillTx/>
                <a:latin typeface="+mj-lt"/>
                <a:ea typeface="+mn-ea"/>
                <a:cs typeface="+mn-cs"/>
              </a:rPr>
            </a:br>
            <a:endParaRPr kumimoji="0" lang="en-US" sz="2400" b="1" i="0" u="none" strike="noStrike" kern="1200" cap="none" spc="0" normalizeH="0" baseline="0" noProof="0" dirty="0">
              <a:ln>
                <a:noFill/>
              </a:ln>
              <a:solidFill>
                <a:srgbClr val="002060"/>
              </a:solidFill>
              <a:effectLst/>
              <a:uLnTx/>
              <a:uFillTx/>
              <a:latin typeface="+mj-lt"/>
              <a:ea typeface="+mn-ea"/>
              <a:cs typeface="+mn-cs"/>
            </a:endParaRPr>
          </a:p>
        </p:txBody>
      </p:sp>
    </p:spTree>
    <p:custDataLst>
      <p:tags r:id="rId1"/>
    </p:custDataLst>
    <p:extLst>
      <p:ext uri="{BB962C8B-B14F-4D97-AF65-F5344CB8AC3E}">
        <p14:creationId xmlns:p14="http://schemas.microsoft.com/office/powerpoint/2010/main" val="5639806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04800"/>
            <a:ext cx="65532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mj-lt"/>
                <a:ea typeface="Calibri" panose="020F0502020204030204" pitchFamily="34" charset="0"/>
                <a:cs typeface="Calibri" panose="020F0502020204030204" pitchFamily="34" charset="0"/>
              </a:rPr>
              <a:t>PERM RY 202</a:t>
            </a:r>
            <a:r>
              <a:rPr lang="en-US" sz="3600" dirty="0">
                <a:latin typeface="+mj-lt"/>
                <a:ea typeface="Calibri" panose="020F0502020204030204" pitchFamily="34" charset="0"/>
                <a:cs typeface="Calibri" panose="020F0502020204030204" pitchFamily="34" charset="0"/>
              </a:rPr>
              <a:t>6</a:t>
            </a:r>
            <a:endParaRPr kumimoji="0" lang="en-US" sz="3600" b="1" i="0" u="none" strike="noStrike" kern="1200" cap="none" spc="0" normalizeH="0" baseline="0" noProof="0" dirty="0">
              <a:ln>
                <a:noFill/>
              </a:ln>
              <a:solidFill>
                <a:srgbClr val="002060"/>
              </a:solidFill>
              <a:effectLst/>
              <a:uLnTx/>
              <a:uFillTx/>
              <a:latin typeface="+mj-lt"/>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CEE7F72-2AAC-4A39-8D84-1CC527040109}"/>
              </a:ext>
            </a:extLst>
          </p:cNvPr>
          <p:cNvSpPr>
            <a:spLocks noGrp="1"/>
          </p:cNvSpPr>
          <p:nvPr>
            <p:ph idx="1"/>
          </p:nvPr>
        </p:nvSpPr>
        <p:spPr>
          <a:xfrm>
            <a:off x="327025" y="1707071"/>
            <a:ext cx="5167842" cy="3345193"/>
          </a:xfrm>
        </p:spPr>
        <p:txBody>
          <a:bodyPr anchor="t">
            <a:noAutofit/>
          </a:bodyPr>
          <a:lstStyle/>
          <a:p>
            <a:pPr marL="0" indent="0">
              <a:buNone/>
            </a:pPr>
            <a:r>
              <a:rPr kumimoji="0" lang="en-US" sz="2000" b="0" i="0" u="none" strike="noStrike" kern="1200" cap="none" spc="0" normalizeH="0" baseline="0" noProof="0" dirty="0">
                <a:ln>
                  <a:noFill/>
                </a:ln>
                <a:solidFill>
                  <a:prstClr val="black"/>
                </a:solidFill>
                <a:effectLst/>
                <a:uLnTx/>
                <a:uFillTx/>
                <a:latin typeface="Calibri"/>
                <a:cs typeface="+mn-cs"/>
              </a:rPr>
              <a:t>MassHealth is part of the CMS Payment Error Rate Measurement (PERM) audit for RY 2026. The PERM audit measures improper payments in Medicaid and CHIP programs and produces improper payment rates for each program.</a:t>
            </a:r>
          </a:p>
          <a:p>
            <a:pPr marL="0" indent="0">
              <a:buNone/>
            </a:pPr>
            <a:endParaRPr kumimoji="0" lang="en-US" sz="2000" b="0" i="0" u="none" strike="noStrike" kern="1200" cap="none" spc="0" normalizeH="0" baseline="0" noProof="0" dirty="0">
              <a:ln>
                <a:noFill/>
              </a:ln>
              <a:solidFill>
                <a:prstClr val="black"/>
              </a:solidFill>
              <a:effectLst/>
              <a:uLnTx/>
              <a:uFillTx/>
              <a:latin typeface="Calibri"/>
              <a:cs typeface="+mn-cs"/>
            </a:endParaRPr>
          </a:p>
          <a:p>
            <a:pPr>
              <a:buFont typeface="Arial" panose="020B0604020202020204" pitchFamily="34" charset="0"/>
              <a:buChar char="•"/>
            </a:pPr>
            <a:r>
              <a:rPr lang="en-US" sz="2000" b="1" dirty="0">
                <a:solidFill>
                  <a:srgbClr val="262626"/>
                </a:solidFill>
                <a:latin typeface="Calibri" panose="020F0502020204030204" pitchFamily="34" charset="0"/>
                <a:ea typeface="Calibri" panose="020F0502020204030204" pitchFamily="34" charset="0"/>
                <a:cs typeface="Calibri" panose="020F0502020204030204" pitchFamily="34" charset="0"/>
              </a:rPr>
              <a:t>PERM Cycle RY2026 Claim Review Period:</a:t>
            </a:r>
            <a:r>
              <a:rPr lang="en-US" sz="2000" dirty="0">
                <a:solidFill>
                  <a:srgbClr val="262626"/>
                </a:solidFill>
                <a:latin typeface="Calibri" panose="020F0502020204030204" pitchFamily="34" charset="0"/>
                <a:ea typeface="Calibri" panose="020F0502020204030204" pitchFamily="34" charset="0"/>
                <a:cs typeface="Calibri" panose="020F0502020204030204" pitchFamily="34" charset="0"/>
              </a:rPr>
              <a:t> July 1, 2024 to June 30, 2025</a:t>
            </a:r>
          </a:p>
          <a:p>
            <a:pPr>
              <a:buFont typeface="Arial" panose="020B0604020202020204" pitchFamily="34" charset="0"/>
              <a:buChar char="•"/>
            </a:pPr>
            <a:endParaRPr lang="en-US" sz="2000" dirty="0">
              <a:solidFill>
                <a:srgbClr val="262626"/>
              </a:solidFill>
              <a:latin typeface="Calibri" panose="020F0502020204030204" pitchFamily="34" charset="0"/>
              <a:ea typeface="Calibri" panose="020F0502020204030204" pitchFamily="34" charset="0"/>
              <a:cs typeface="Calibri" panose="020F0502020204030204" pitchFamily="34" charset="0"/>
            </a:endParaRPr>
          </a:p>
          <a:p>
            <a:pPr>
              <a:buFont typeface="Arial" panose="020B0604020202020204" pitchFamily="34" charset="0"/>
              <a:buChar char="•"/>
            </a:pPr>
            <a:r>
              <a:rPr lang="en-US" sz="2000" b="1" dirty="0">
                <a:solidFill>
                  <a:srgbClr val="262626"/>
                </a:solidFill>
                <a:latin typeface="Calibri" panose="020F0502020204030204" pitchFamily="34" charset="0"/>
                <a:ea typeface="Calibri" panose="020F0502020204030204" pitchFamily="34" charset="0"/>
                <a:cs typeface="Calibri" panose="020F0502020204030204" pitchFamily="34" charset="0"/>
              </a:rPr>
              <a:t>Timeframe for Medical Records Request Outreach: </a:t>
            </a:r>
            <a:r>
              <a:rPr lang="en-US" sz="2000" dirty="0">
                <a:solidFill>
                  <a:srgbClr val="262626"/>
                </a:solidFill>
                <a:latin typeface="Calibri" panose="020F0502020204030204" pitchFamily="34" charset="0"/>
                <a:ea typeface="Calibri" panose="020F0502020204030204" pitchFamily="34" charset="0"/>
                <a:cs typeface="Calibri" panose="020F0502020204030204" pitchFamily="34" charset="0"/>
              </a:rPr>
              <a:t>April 1, 2025 to April 15, 2026</a:t>
            </a:r>
          </a:p>
          <a:p>
            <a:pPr>
              <a:buFont typeface="Arial" panose="020B0604020202020204" pitchFamily="34" charset="0"/>
              <a:buChar char="•"/>
            </a:pPr>
            <a:endParaRPr kumimoji="0" lang="en-US" sz="1800" b="0" i="0" u="none" strike="noStrike" kern="1200" cap="none" spc="0" normalizeH="0" baseline="0" noProof="0" dirty="0">
              <a:ln>
                <a:noFill/>
              </a:ln>
              <a:solidFill>
                <a:prstClr val="black"/>
              </a:solidFill>
              <a:effectLst/>
              <a:uLnTx/>
              <a:uFillTx/>
              <a:latin typeface="Calibri"/>
              <a:cs typeface="+mn-cs"/>
            </a:endParaRPr>
          </a:p>
        </p:txBody>
      </p:sp>
      <p:pic>
        <p:nvPicPr>
          <p:cNvPr id="4" name="Picture 3">
            <a:extLst>
              <a:ext uri="{FF2B5EF4-FFF2-40B4-BE49-F238E27FC236}">
                <a16:creationId xmlns:a16="http://schemas.microsoft.com/office/drawing/2014/main" id="{6C83F3AE-16F4-40C5-7B45-512D0F07F50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748868" y="2037271"/>
            <a:ext cx="2836332" cy="2102929"/>
          </a:xfrm>
          <a:prstGeom prst="rect">
            <a:avLst/>
          </a:prstGeom>
        </p:spPr>
      </p:pic>
      <p:sp>
        <p:nvSpPr>
          <p:cNvPr id="2" name="Slide Number Placeholder 2">
            <a:extLst>
              <a:ext uri="{FF2B5EF4-FFF2-40B4-BE49-F238E27FC236}">
                <a16:creationId xmlns:a16="http://schemas.microsoft.com/office/drawing/2014/main" id="{F920D580-D62C-3AAE-059E-7C0EE2EEE672}"/>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D6E3BA-0B8E-4F8A-8CD8-F939A68D284F}" type="slidenum">
              <a:rPr kumimoji="0" lang="en-US" altLang="en-US" sz="1200" i="0" u="none" strike="noStrike" kern="1200" cap="none" spc="0" normalizeH="0" baseline="0" noProof="0" smtClean="0">
                <a:ln>
                  <a:noFill/>
                </a:ln>
                <a:solidFill>
                  <a:srgbClr val="898989"/>
                </a:solidFill>
                <a:effectLst/>
                <a:uLnTx/>
                <a:uFillTx/>
                <a:latin typeface="Calibri"/>
                <a:ea typeface="MS PGothic" pitchFamily="34" charset="-128"/>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altLang="en-US" sz="1200" i="0" u="none" strike="noStrike" kern="1200" cap="none" spc="0" normalizeH="0" baseline="0" noProof="0" dirty="0">
              <a:ln>
                <a:noFill/>
              </a:ln>
              <a:solidFill>
                <a:srgbClr val="898989"/>
              </a:solidFill>
              <a:effectLst/>
              <a:uLnTx/>
              <a:uFillTx/>
              <a:latin typeface="Calibri"/>
              <a:ea typeface="MS PGothic" pitchFamily="34" charset="-128"/>
              <a:cs typeface="Arial" charset="0"/>
            </a:endParaRPr>
          </a:p>
        </p:txBody>
      </p:sp>
    </p:spTree>
    <p:custDataLst>
      <p:tags r:id="rId1"/>
    </p:custDataLst>
    <p:extLst>
      <p:ext uri="{BB962C8B-B14F-4D97-AF65-F5344CB8AC3E}">
        <p14:creationId xmlns:p14="http://schemas.microsoft.com/office/powerpoint/2010/main" val="16503258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55661D-0D79-815E-A296-62AF2DDA46AC}"/>
              </a:ext>
            </a:extLst>
          </p:cNvPr>
          <p:cNvSpPr>
            <a:spLocks noGrp="1"/>
          </p:cNvSpPr>
          <p:nvPr>
            <p:ph type="title"/>
          </p:nvPr>
        </p:nvSpPr>
        <p:spPr/>
        <p:txBody>
          <a:bodyPr/>
          <a:lstStyle/>
          <a:p>
            <a:r>
              <a:rPr lang="en-US" dirty="0"/>
              <a:t>PERM RY 2026 Provider Responsibilities</a:t>
            </a:r>
          </a:p>
        </p:txBody>
      </p:sp>
      <p:sp>
        <p:nvSpPr>
          <p:cNvPr id="2" name="Content Placeholder 1">
            <a:extLst>
              <a:ext uri="{FF2B5EF4-FFF2-40B4-BE49-F238E27FC236}">
                <a16:creationId xmlns:a16="http://schemas.microsoft.com/office/drawing/2014/main" id="{035D934F-314C-32C6-FFB8-59605E1D2231}"/>
              </a:ext>
            </a:extLst>
          </p:cNvPr>
          <p:cNvSpPr>
            <a:spLocks noGrp="1"/>
          </p:cNvSpPr>
          <p:nvPr>
            <p:ph idx="1"/>
          </p:nvPr>
        </p:nvSpPr>
        <p:spPr/>
        <p: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US" sz="2000" dirty="0">
                <a:effectLst/>
                <a:latin typeface="Calibri" panose="020F0502020204030204" pitchFamily="34" charset="0"/>
                <a:ea typeface="Calibri" panose="020F0502020204030204" pitchFamily="34" charset="0"/>
                <a:cs typeface="Calibri" panose="020F0502020204030204" pitchFamily="34" charset="0"/>
              </a:rPr>
              <a:t>As part of the CMS PERM RY26 cycle, medical records requests will start going out to providers in the coming months.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Providers are responsible for providing the requested documentation to the audit contractor timely.</a:t>
            </a:r>
          </a:p>
          <a:p>
            <a:pPr defTabSz="457200" fontAlgn="auto">
              <a:spcBef>
                <a:spcPts val="600"/>
              </a:spcBef>
              <a:spcAft>
                <a:spcPts val="0"/>
              </a:spcAft>
              <a:buClrTx/>
              <a:defRPr/>
            </a:pPr>
            <a:r>
              <a:rPr lang="en-US" sz="2000" dirty="0">
                <a:solidFill>
                  <a:prstClr val="black"/>
                </a:solidFill>
                <a:latin typeface="Calibri" panose="020F0502020204030204" pitchFamily="34" charset="0"/>
                <a:ea typeface="Calibri" panose="020F0502020204030204" pitchFamily="34" charset="0"/>
                <a:cs typeface="Calibri" panose="020F0502020204030204" pitchFamily="34" charset="0"/>
              </a:rPr>
              <a:t>When submitting records, providers must ensure the records are for the right patient and right date of service</a:t>
            </a:r>
          </a:p>
          <a:p>
            <a:pPr defTabSz="457200" fontAlgn="auto">
              <a:spcBef>
                <a:spcPts val="600"/>
              </a:spcBef>
              <a:spcAft>
                <a:spcPts val="0"/>
              </a:spcAft>
              <a:buClrTx/>
              <a:defRPr/>
            </a:pPr>
            <a:r>
              <a:rPr lang="en-US" sz="2000" dirty="0">
                <a:solidFill>
                  <a:prstClr val="black"/>
                </a:solidFill>
                <a:latin typeface="Calibri" panose="020F0502020204030204" pitchFamily="34" charset="0"/>
                <a:ea typeface="Calibri" panose="020F0502020204030204" pitchFamily="34" charset="0"/>
                <a:cs typeface="Calibri" panose="020F0502020204030204" pitchFamily="34" charset="0"/>
              </a:rPr>
              <a:t>Records must be legible with no highlights or marking that would obscure important facts</a:t>
            </a:r>
          </a:p>
          <a:p>
            <a:pPr defTabSz="457200" fontAlgn="auto">
              <a:spcBef>
                <a:spcPts val="600"/>
              </a:spcBef>
              <a:spcAft>
                <a:spcPts val="0"/>
              </a:spcAft>
              <a:buClrTx/>
              <a:defRPr/>
            </a:pPr>
            <a:r>
              <a:rPr lang="en-US" sz="2000" dirty="0">
                <a:solidFill>
                  <a:prstClr val="black"/>
                </a:solidFill>
                <a:latin typeface="Calibri" panose="020F0502020204030204" pitchFamily="34" charset="0"/>
                <a:ea typeface="Calibri" panose="020F0502020204030204" pitchFamily="34" charset="0"/>
                <a:cs typeface="Calibri" panose="020F0502020204030204" pitchFamily="34" charset="0"/>
              </a:rPr>
              <a:t>Make sure double sided documents include both sides</a:t>
            </a:r>
          </a:p>
          <a:p>
            <a:pPr defTabSz="457200" fontAlgn="auto">
              <a:spcBef>
                <a:spcPts val="600"/>
              </a:spcBef>
              <a:spcAft>
                <a:spcPts val="600"/>
              </a:spcAft>
              <a:buClrTx/>
              <a:defRPr/>
            </a:pPr>
            <a:r>
              <a:rPr lang="en-US" sz="2000" dirty="0">
                <a:solidFill>
                  <a:prstClr val="black"/>
                </a:solidFill>
                <a:latin typeface="Calibri" panose="020F0502020204030204" pitchFamily="34" charset="0"/>
                <a:ea typeface="Calibri" panose="020F0502020204030204" pitchFamily="34" charset="0"/>
                <a:cs typeface="Calibri" panose="020F0502020204030204" pitchFamily="34" charset="0"/>
              </a:rPr>
              <a:t>All supporting documents for the claim identified must be included in the submission</a:t>
            </a:r>
          </a:p>
          <a:p>
            <a:pPr marL="365760" indent="0" defTabSz="457200" fontAlgn="auto">
              <a:spcBef>
                <a:spcPts val="600"/>
              </a:spcBef>
              <a:spcAft>
                <a:spcPts val="0"/>
              </a:spcAft>
              <a:buClrTx/>
              <a:buNone/>
              <a:defRPr/>
            </a:pPr>
            <a:r>
              <a:rPr lang="en-US" sz="2000" dirty="0">
                <a:latin typeface="Calibri" panose="020F0502020204030204" pitchFamily="34" charset="0"/>
                <a:ea typeface="Calibri" panose="020F0502020204030204" pitchFamily="34" charset="0"/>
                <a:cs typeface="Calibri" panose="020F0502020204030204" pitchFamily="34" charset="0"/>
                <a:hlinkClick r:id="rId3"/>
              </a:rPr>
              <a:t>CMS PERM Provider Required Document List </a:t>
            </a:r>
            <a:endParaRPr lang="en-US" dirty="0"/>
          </a:p>
        </p:txBody>
      </p:sp>
      <p:sp>
        <p:nvSpPr>
          <p:cNvPr id="3" name="Slide Number Placeholder 2">
            <a:extLst>
              <a:ext uri="{FF2B5EF4-FFF2-40B4-BE49-F238E27FC236}">
                <a16:creationId xmlns:a16="http://schemas.microsoft.com/office/drawing/2014/main" id="{8BD237B6-1FDA-D894-BCF8-BEADCCA89D6C}"/>
              </a:ext>
              <a:ext uri="{C183D7F6-B498-43B3-948B-1728B52AA6E4}">
                <adec:decorative xmlns:adec="http://schemas.microsoft.com/office/drawing/2017/decorative" val="1"/>
              </a:ext>
            </a:extLst>
          </p:cNvPr>
          <p:cNvSpPr>
            <a:spLocks noGrp="1"/>
          </p:cNvSpPr>
          <p:nvPr>
            <p:ph type="sldNum" sz="quarter" idx="12"/>
          </p:nvPr>
        </p:nvSpPr>
        <p:spPr/>
        <p:txBody>
          <a:bodyPr/>
          <a:lstStyle/>
          <a:p>
            <a:pPr>
              <a:defRPr/>
            </a:pPr>
            <a:fld id="{C3302BC5-986D-42D8-BF2F-B9D0692D83AF}" type="slidenum">
              <a:rPr lang="en-US" smtClean="0"/>
              <a:pPr>
                <a:defRPr/>
              </a:pPr>
              <a:t>56</a:t>
            </a:fld>
            <a:endParaRPr lang="en-US" dirty="0"/>
          </a:p>
        </p:txBody>
      </p:sp>
    </p:spTree>
    <p:custDataLst>
      <p:tags r:id="rId1"/>
    </p:custDataLst>
    <p:extLst>
      <p:ext uri="{BB962C8B-B14F-4D97-AF65-F5344CB8AC3E}">
        <p14:creationId xmlns:p14="http://schemas.microsoft.com/office/powerpoint/2010/main" val="17967231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19D4D5-B950-EBAA-1178-4773F6D0109D}"/>
              </a:ext>
            </a:extLst>
          </p:cNvPr>
          <p:cNvSpPr>
            <a:spLocks noGrp="1"/>
          </p:cNvSpPr>
          <p:nvPr>
            <p:ph type="title"/>
          </p:nvPr>
        </p:nvSpPr>
        <p:spPr/>
        <p:txBody>
          <a:bodyPr/>
          <a:lstStyle/>
          <a:p>
            <a:r>
              <a:rPr lang="en-US" dirty="0"/>
              <a:t>PERM RY 2026 Resources</a:t>
            </a:r>
          </a:p>
        </p:txBody>
      </p:sp>
      <p:sp>
        <p:nvSpPr>
          <p:cNvPr id="2" name="Content Placeholder 1">
            <a:extLst>
              <a:ext uri="{FF2B5EF4-FFF2-40B4-BE49-F238E27FC236}">
                <a16:creationId xmlns:a16="http://schemas.microsoft.com/office/drawing/2014/main" id="{4E436E3D-38AD-3F9E-5D2B-35F683CA2EA4}"/>
              </a:ext>
            </a:extLst>
          </p:cNvPr>
          <p:cNvSpPr>
            <a:spLocks noGrp="1"/>
          </p:cNvSpPr>
          <p:nvPr>
            <p:ph idx="1"/>
          </p:nvPr>
        </p:nvSpPr>
        <p:spPr/>
        <p:txBody>
          <a:bodyPr/>
          <a:lstStyle/>
          <a:p>
            <a:pPr marL="0" marR="0" indent="0">
              <a:spcBef>
                <a:spcPts val="0"/>
              </a:spcBef>
              <a:spcAft>
                <a:spcPts val="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Information on the CMS PERM Audit can be found on the CMS website. </a:t>
            </a:r>
          </a:p>
          <a:p>
            <a:pPr marL="0" marR="0" indent="0">
              <a:spcBef>
                <a:spcPts val="0"/>
              </a:spcBef>
              <a:spcAft>
                <a:spcPts val="0"/>
              </a:spcAft>
              <a:buNone/>
            </a:pP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indent="0">
              <a:spcBef>
                <a:spcPts val="0"/>
              </a:spcBef>
              <a:spcAft>
                <a:spcPts val="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These materials are currently available on the </a:t>
            </a:r>
            <a:r>
              <a:rPr lang="en-US" sz="1800" dirty="0">
                <a:effectLst/>
                <a:latin typeface="Calibri" panose="020F0502020204030204" pitchFamily="34" charset="0"/>
                <a:ea typeface="Calibri" panose="020F0502020204030204" pitchFamily="34" charset="0"/>
                <a:cs typeface="Calibri" panose="020F0502020204030204" pitchFamily="34" charset="0"/>
                <a:hlinkClick r:id="rId3"/>
              </a:rPr>
              <a:t>Providers page of the CMS PERM website</a:t>
            </a:r>
            <a:r>
              <a:rPr lang="en-US" sz="18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spcBef>
                <a:spcPts val="0"/>
              </a:spcBef>
              <a:spcAft>
                <a:spcPts val="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 </a:t>
            </a:r>
          </a:p>
          <a:p>
            <a:pPr>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hlinkClick r:id="rId4"/>
              </a:rPr>
              <a:t>CMS PERM Overview for Providers slide deck </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spcBef>
                <a:spcPts val="0"/>
              </a:spcBef>
              <a:spcAft>
                <a:spcPts val="0"/>
              </a:spcAft>
              <a:buFont typeface="Symbol" panose="05050102010706020507" pitchFamily="18" charset="2"/>
              <a:buChar char=""/>
            </a:pP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800" dirty="0">
                <a:latin typeface="Calibri" panose="020F0502020204030204" pitchFamily="34" charset="0"/>
                <a:ea typeface="Calibri" panose="020F0502020204030204" pitchFamily="34" charset="0"/>
                <a:cs typeface="Calibri" panose="020F0502020204030204" pitchFamily="34" charset="0"/>
                <a:hlinkClick r:id="rId5"/>
              </a:rPr>
              <a:t>CMS PERM Provider Education FAQ document </a:t>
            </a:r>
            <a:endParaRPr lang="en-US" sz="1800" dirty="0">
              <a:latin typeface="Calibri" panose="020F0502020204030204" pitchFamily="34" charset="0"/>
              <a:ea typeface="Calibri" panose="020F0502020204030204" pitchFamily="34" charset="0"/>
              <a:cs typeface="Calibri" panose="020F0502020204030204" pitchFamily="34" charset="0"/>
            </a:endParaRPr>
          </a:p>
          <a:p>
            <a:pPr marL="342900" marR="0" lvl="0" indent="-342900">
              <a:spcBef>
                <a:spcPts val="0"/>
              </a:spcBef>
              <a:spcAft>
                <a:spcPts val="0"/>
              </a:spcAft>
              <a:buFont typeface="Symbol" panose="05050102010706020507" pitchFamily="18" charset="2"/>
              <a:buChar char=""/>
            </a:pPr>
            <a:endParaRPr lang="en-US" sz="1800" dirty="0">
              <a:latin typeface="Calibri" panose="020F0502020204030204" pitchFamily="34" charset="0"/>
              <a:ea typeface="Calibri" panose="020F0502020204030204" pitchFamily="34" charset="0"/>
              <a:cs typeface="Calibri" panose="020F0502020204030204" pitchFamily="34" charset="0"/>
            </a:endParaRPr>
          </a:p>
          <a:p>
            <a:pPr marL="0" indent="0">
              <a:spcBef>
                <a:spcPts val="0"/>
              </a:spcBef>
              <a:spcAft>
                <a:spcPts val="0"/>
              </a:spcAft>
              <a:buNone/>
            </a:pPr>
            <a:r>
              <a:rPr lang="en-US" sz="1800" dirty="0">
                <a:latin typeface="Calibri" panose="020F0502020204030204" pitchFamily="34" charset="0"/>
                <a:ea typeface="Calibri" panose="020F0502020204030204" pitchFamily="34" charset="0"/>
                <a:cs typeface="Calibri" panose="020F0502020204030204" pitchFamily="34" charset="0"/>
              </a:rPr>
              <a:t>* Failure to respond to the audit request will result in the claim being voided and the payment recouped</a:t>
            </a:r>
          </a:p>
          <a:p>
            <a:pPr marL="342900" marR="0" lvl="0" indent="-342900">
              <a:spcBef>
                <a:spcPts val="0"/>
              </a:spcBef>
              <a:spcAft>
                <a:spcPts val="0"/>
              </a:spcAft>
              <a:buFont typeface="Symbol" panose="05050102010706020507" pitchFamily="18" charset="2"/>
              <a:buChar char=""/>
            </a:pP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0" indent="0">
              <a:buNone/>
            </a:pPr>
            <a:endParaRPr lang="en-US" dirty="0"/>
          </a:p>
        </p:txBody>
      </p:sp>
      <p:sp>
        <p:nvSpPr>
          <p:cNvPr id="3" name="Slide Number Placeholder 2">
            <a:extLst>
              <a:ext uri="{FF2B5EF4-FFF2-40B4-BE49-F238E27FC236}">
                <a16:creationId xmlns:a16="http://schemas.microsoft.com/office/drawing/2014/main" id="{BE20273A-B6A4-05F2-4305-01F73BEF667F}"/>
              </a:ext>
            </a:extLst>
          </p:cNvPr>
          <p:cNvSpPr>
            <a:spLocks noGrp="1"/>
          </p:cNvSpPr>
          <p:nvPr>
            <p:ph type="sldNum" sz="quarter" idx="12"/>
          </p:nvPr>
        </p:nvSpPr>
        <p:spPr/>
        <p:txBody>
          <a:bodyPr/>
          <a:lstStyle/>
          <a:p>
            <a:pPr>
              <a:defRPr/>
            </a:pPr>
            <a:fld id="{C3302BC5-986D-42D8-BF2F-B9D0692D83AF}" type="slidenum">
              <a:rPr lang="en-US" smtClean="0"/>
              <a:pPr>
                <a:defRPr/>
              </a:pPr>
              <a:t>57</a:t>
            </a:fld>
            <a:endParaRPr lang="en-US" dirty="0"/>
          </a:p>
        </p:txBody>
      </p:sp>
    </p:spTree>
    <p:custDataLst>
      <p:tags r:id="rId1"/>
    </p:custDataLst>
    <p:extLst>
      <p:ext uri="{BB962C8B-B14F-4D97-AF65-F5344CB8AC3E}">
        <p14:creationId xmlns:p14="http://schemas.microsoft.com/office/powerpoint/2010/main" val="33247903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209800" y="3276600"/>
            <a:ext cx="441745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i="0" u="none" strike="noStrike" kern="1200" cap="none" spc="0" normalizeH="0" baseline="0" noProof="0" dirty="0">
                <a:ln>
                  <a:noFill/>
                </a:ln>
                <a:solidFill>
                  <a:srgbClr val="002060"/>
                </a:solidFill>
                <a:effectLst/>
                <a:uLnTx/>
                <a:uFillTx/>
                <a:latin typeface="+mj-lt"/>
                <a:ea typeface="Calibri" panose="020F0502020204030204" pitchFamily="34" charset="0"/>
                <a:cs typeface="Calibri" panose="020F0502020204030204" pitchFamily="34" charset="0"/>
              </a:rPr>
              <a:t>Questions?</a:t>
            </a:r>
          </a:p>
        </p:txBody>
      </p:sp>
      <p:sp>
        <p:nvSpPr>
          <p:cNvPr id="3" name="Slide Number Placeholder 2">
            <a:extLst>
              <a:ext uri="{FF2B5EF4-FFF2-40B4-BE49-F238E27FC236}">
                <a16:creationId xmlns:a16="http://schemas.microsoft.com/office/drawing/2014/main" id="{FE89C07C-B07F-2D77-11BB-920B74BC8ADC}"/>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634362-9AFF-481E-9165-DDE67710E77E}" type="slidenum">
              <a:rPr kumimoji="0" lang="en-US" sz="1200" b="1" i="0" u="none" strike="noStrike" kern="1200" cap="none" spc="0" normalizeH="0" baseline="0" noProof="0" smtClean="0">
                <a:ln>
                  <a:noFill/>
                </a:ln>
                <a:solidFill>
                  <a:srgbClr val="898989"/>
                </a:solidFill>
                <a:effectLst/>
                <a:uLnTx/>
                <a:uFillTx/>
                <a:latin typeface="Arial" charset="0"/>
                <a:ea typeface="MS PGothic" pitchFamily="34" charset="-128"/>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sz="1200" b="1" i="0" u="none" strike="noStrike" kern="1200" cap="none" spc="0" normalizeH="0" baseline="0" noProof="0" dirty="0">
              <a:ln>
                <a:noFill/>
              </a:ln>
              <a:solidFill>
                <a:srgbClr val="898989"/>
              </a:solidFill>
              <a:effectLst/>
              <a:uLnTx/>
              <a:uFillTx/>
              <a:latin typeface="Arial" charset="0"/>
              <a:ea typeface="MS PGothic" pitchFamily="34" charset="-128"/>
              <a:cs typeface="Arial" charset="0"/>
            </a:endParaRPr>
          </a:p>
        </p:txBody>
      </p:sp>
    </p:spTree>
    <p:custDataLst>
      <p:tags r:id="rId1"/>
    </p:custDataLst>
    <p:extLst>
      <p:ext uri="{BB962C8B-B14F-4D97-AF65-F5344CB8AC3E}">
        <p14:creationId xmlns:p14="http://schemas.microsoft.com/office/powerpoint/2010/main" val="25825591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A07E37-1C27-4D50-A155-B4ABC299CE31}"/>
              </a:ext>
            </a:extLst>
          </p:cNvPr>
          <p:cNvSpPr txBox="1">
            <a:spLocks noGrp="1"/>
          </p:cNvSpPr>
          <p:nvPr>
            <p:ph type="title" idx="4294967295"/>
          </p:nvPr>
        </p:nvSpPr>
        <p:spPr>
          <a:xfrm>
            <a:off x="446649" y="2176828"/>
            <a:ext cx="8250702" cy="267765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mj-lt"/>
                <a:ea typeface="Calibri" panose="020F0502020204030204" pitchFamily="34" charset="0"/>
                <a:cs typeface="Calibri" panose="020F0502020204030204" pitchFamily="34" charset="0"/>
              </a:rPr>
              <a:t>MassHealth Revalidation </a:t>
            </a:r>
            <a:br>
              <a:rPr lang="en-US" dirty="0">
                <a:latin typeface="+mj-lt"/>
                <a:ea typeface="Calibri" panose="020F0502020204030204" pitchFamily="34" charset="0"/>
                <a:cs typeface="Calibri" panose="020F0502020204030204" pitchFamily="34" charset="0"/>
              </a:rPr>
            </a:br>
            <a:r>
              <a:rPr lang="en-US" dirty="0">
                <a:latin typeface="+mj-lt"/>
                <a:ea typeface="Calibri" panose="020F0502020204030204" pitchFamily="34" charset="0"/>
                <a:cs typeface="Calibri" panose="020F0502020204030204" pitchFamily="34" charset="0"/>
              </a:rPr>
              <a:t>Reminders</a:t>
            </a:r>
            <a:br>
              <a:rPr lang="en-US" sz="4000" dirty="0">
                <a:latin typeface="+mj-lt"/>
                <a:ea typeface="Calibri" panose="020F0502020204030204" pitchFamily="34" charset="0"/>
                <a:cs typeface="Calibri" panose="020F0502020204030204" pitchFamily="34" charset="0"/>
              </a:rPr>
            </a:br>
            <a:br>
              <a:rPr lang="en-US" sz="4000" dirty="0">
                <a:latin typeface="+mj-lt"/>
                <a:ea typeface="Calibri" panose="020F0502020204030204" pitchFamily="34" charset="0"/>
                <a:cs typeface="Calibri" panose="020F0502020204030204" pitchFamily="34" charset="0"/>
              </a:rPr>
            </a:br>
            <a:r>
              <a:rPr lang="en-US" sz="2800" b="0" dirty="0">
                <a:latin typeface="+mj-lt"/>
                <a:ea typeface="Calibri" panose="020F0502020204030204" pitchFamily="34" charset="0"/>
                <a:cs typeface="Calibri" panose="020F0502020204030204" pitchFamily="34" charset="0"/>
              </a:rPr>
              <a:t>Michael Gilleran, Sr. Provider Relations Specialist, MassHealth Business Support Services</a:t>
            </a:r>
            <a:endParaRPr kumimoji="0" lang="en-US" sz="2800" b="0" i="0" u="none" strike="noStrike" kern="1200" cap="none" spc="0" normalizeH="0" baseline="0" noProof="0" dirty="0">
              <a:ln>
                <a:noFill/>
              </a:ln>
              <a:solidFill>
                <a:srgbClr val="002060"/>
              </a:solidFill>
              <a:effectLst/>
              <a:uLnTx/>
              <a:uFillTx/>
              <a:latin typeface="+mj-lt"/>
              <a:ea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7DD0A2C2-AB2B-413A-8A27-533CE748E48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0D403C3-47BC-4C7E-BA49-79840169F64A}" type="slidenum">
              <a:rPr kumimoji="0" lang="en-US" altLang="en-US" sz="1200" i="0" u="none" strike="noStrike" kern="1200" cap="none" spc="0" normalizeH="0" baseline="0" noProof="0" smtClean="0">
                <a:ln>
                  <a:noFill/>
                </a:ln>
                <a:solidFill>
                  <a:srgbClr val="898989"/>
                </a:solidFill>
                <a:effectLst/>
                <a:uLnTx/>
                <a:uFillTx/>
                <a:latin typeface="Calibri"/>
                <a:ea typeface="MS PGothic" pitchFamily="34" charset="-128"/>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altLang="en-US" sz="1200" i="0" u="none" strike="noStrike" kern="1200" cap="none" spc="0" normalizeH="0" baseline="0" noProof="0" dirty="0">
              <a:ln>
                <a:noFill/>
              </a:ln>
              <a:solidFill>
                <a:srgbClr val="898989"/>
              </a:solidFill>
              <a:effectLst/>
              <a:uLnTx/>
              <a:uFillTx/>
              <a:latin typeface="Calibri"/>
              <a:ea typeface="MS PGothic" pitchFamily="34" charset="-128"/>
              <a:cs typeface="Arial" charset="0"/>
            </a:endParaRPr>
          </a:p>
        </p:txBody>
      </p:sp>
    </p:spTree>
    <p:custDataLst>
      <p:tags r:id="rId1"/>
    </p:custDataLst>
    <p:extLst>
      <p:ext uri="{BB962C8B-B14F-4D97-AF65-F5344CB8AC3E}">
        <p14:creationId xmlns:p14="http://schemas.microsoft.com/office/powerpoint/2010/main" val="19394175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381000" y="304800"/>
            <a:ext cx="6858000" cy="685800"/>
          </a:xfrm>
        </p:spPr>
        <p:txBody>
          <a:bodyPr/>
          <a:lstStyle/>
          <a:p>
            <a:r>
              <a:rPr lang="en-US" dirty="0">
                <a:latin typeface="+mj-lt"/>
                <a:ea typeface="Calibri" panose="020F0502020204030204" pitchFamily="34" charset="0"/>
                <a:cs typeface="Calibri" panose="020F0502020204030204" pitchFamily="34" charset="0"/>
              </a:rPr>
              <a:t>The Revalidation Requirement</a:t>
            </a:r>
          </a:p>
        </p:txBody>
      </p:sp>
      <p:sp>
        <p:nvSpPr>
          <p:cNvPr id="5" name="Text Placeholder 4">
            <a:extLst>
              <a:ext uri="{FF2B5EF4-FFF2-40B4-BE49-F238E27FC236}">
                <a16:creationId xmlns:a16="http://schemas.microsoft.com/office/drawing/2014/main" id="{2D4C9521-F49F-00CD-9E58-00B3160969BF}"/>
              </a:ext>
            </a:extLst>
          </p:cNvPr>
          <p:cNvSpPr>
            <a:spLocks noGrp="1"/>
          </p:cNvSpPr>
          <p:nvPr>
            <p:ph type="body" idx="1"/>
          </p:nvPr>
        </p:nvSpPr>
        <p:spPr>
          <a:xfrm>
            <a:off x="76200" y="1447800"/>
            <a:ext cx="8991600" cy="5181600"/>
          </a:xfrm>
        </p:spPr>
        <p:txBody>
          <a:bodyPr/>
          <a:lstStyle/>
          <a:p>
            <a:pPr marL="298450" marR="43180" indent="-285750">
              <a:lnSpc>
                <a:spcPct val="100000"/>
              </a:lnSpc>
              <a:spcBef>
                <a:spcPts val="600"/>
              </a:spcBef>
              <a:spcAft>
                <a:spcPts val="1200"/>
              </a:spcAft>
              <a:buClr>
                <a:srgbClr val="30859C"/>
              </a:buClr>
              <a:buFont typeface="Arial" panose="020B0604020202020204" pitchFamily="34" charset="0"/>
              <a:buChar char="•"/>
              <a:tabLst>
                <a:tab pos="354965" algn="l"/>
                <a:tab pos="355600" algn="l"/>
              </a:tabLst>
            </a:pPr>
            <a:r>
              <a:rPr lang="en-US" sz="1800" dirty="0">
                <a:latin typeface="Calibri" panose="020F0502020204030204" pitchFamily="34" charset="0"/>
                <a:ea typeface="Calibri" panose="020F0502020204030204" pitchFamily="34" charset="0"/>
                <a:cs typeface="Calibri" panose="020F0502020204030204" pitchFamily="34" charset="0"/>
              </a:rPr>
              <a:t>The</a:t>
            </a:r>
            <a:r>
              <a:rPr lang="en-US" sz="1800" spc="-110" dirty="0">
                <a:latin typeface="Calibri" panose="020F0502020204030204" pitchFamily="34" charset="0"/>
                <a:ea typeface="Calibri" panose="020F0502020204030204" pitchFamily="34" charset="0"/>
                <a:cs typeface="Calibri" panose="020F0502020204030204" pitchFamily="34" charset="0"/>
              </a:rPr>
              <a:t> Affordable Care Act*</a:t>
            </a:r>
            <a:r>
              <a:rPr lang="en-US" sz="1800" spc="-1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establishes</a:t>
            </a:r>
            <a:r>
              <a:rPr lang="en-US" sz="1800" spc="-2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a</a:t>
            </a:r>
            <a:r>
              <a:rPr lang="en-US" sz="1800" spc="-1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requirement</a:t>
            </a:r>
            <a:r>
              <a:rPr lang="en-US" sz="1800" spc="-25" dirty="0">
                <a:latin typeface="Calibri" panose="020F0502020204030204" pitchFamily="34" charset="0"/>
                <a:ea typeface="Calibri" panose="020F0502020204030204" pitchFamily="34" charset="0"/>
                <a:cs typeface="Calibri" panose="020F0502020204030204" pitchFamily="34" charset="0"/>
              </a:rPr>
              <a:t> for </a:t>
            </a:r>
            <a:r>
              <a:rPr lang="en-US" sz="1800" dirty="0">
                <a:latin typeface="Calibri" panose="020F0502020204030204" pitchFamily="34" charset="0"/>
                <a:ea typeface="Calibri" panose="020F0502020204030204" pitchFamily="34" charset="0"/>
                <a:cs typeface="Calibri" panose="020F0502020204030204" pitchFamily="34" charset="0"/>
              </a:rPr>
              <a:t>Medicaid</a:t>
            </a:r>
            <a:r>
              <a:rPr lang="en-US" sz="1800" spc="-1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to revalidate</a:t>
            </a:r>
            <a:r>
              <a:rPr lang="en-US" sz="1800" spc="-2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enrollment</a:t>
            </a:r>
            <a:r>
              <a:rPr lang="en-US" sz="1800" spc="-2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information</a:t>
            </a:r>
            <a:r>
              <a:rPr lang="en-US" sz="1800" spc="-1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for</a:t>
            </a:r>
            <a:r>
              <a:rPr lang="en-US" sz="1800" spc="-1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all</a:t>
            </a:r>
            <a:r>
              <a:rPr lang="en-US" sz="1800" spc="-5" dirty="0">
                <a:latin typeface="Calibri" panose="020F0502020204030204" pitchFamily="34" charset="0"/>
                <a:ea typeface="Calibri" panose="020F0502020204030204" pitchFamily="34" charset="0"/>
                <a:cs typeface="Calibri" panose="020F0502020204030204" pitchFamily="34" charset="0"/>
              </a:rPr>
              <a:t> </a:t>
            </a:r>
            <a:r>
              <a:rPr lang="en-US" sz="1800" spc="-10" dirty="0">
                <a:latin typeface="Calibri" panose="020F0502020204030204" pitchFamily="34" charset="0"/>
                <a:ea typeface="Calibri" panose="020F0502020204030204" pitchFamily="34" charset="0"/>
                <a:cs typeface="Calibri" panose="020F0502020204030204" pitchFamily="34" charset="0"/>
              </a:rPr>
              <a:t>enrolled </a:t>
            </a:r>
            <a:r>
              <a:rPr lang="en-US" sz="1800" dirty="0">
                <a:latin typeface="Calibri" panose="020F0502020204030204" pitchFamily="34" charset="0"/>
                <a:ea typeface="Calibri" panose="020F0502020204030204" pitchFamily="34" charset="0"/>
                <a:cs typeface="Calibri" panose="020F0502020204030204" pitchFamily="34" charset="0"/>
              </a:rPr>
              <a:t>Providers,</a:t>
            </a:r>
            <a:r>
              <a:rPr lang="en-US" sz="1800" spc="-3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regardless</a:t>
            </a:r>
            <a:r>
              <a:rPr lang="en-US" sz="1800" spc="-1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of</a:t>
            </a:r>
            <a:r>
              <a:rPr lang="en-US" sz="1800" spc="-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Provider</a:t>
            </a:r>
            <a:r>
              <a:rPr lang="en-US" sz="1800" spc="-1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type,</a:t>
            </a:r>
            <a:r>
              <a:rPr lang="en-US" sz="1800" spc="-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at</a:t>
            </a:r>
            <a:r>
              <a:rPr lang="en-US" sz="1800" spc="-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least</a:t>
            </a:r>
            <a:r>
              <a:rPr lang="en-US" sz="1800" spc="-2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every</a:t>
            </a:r>
            <a:r>
              <a:rPr lang="en-US" sz="1800" spc="-10" dirty="0">
                <a:latin typeface="Calibri" panose="020F0502020204030204" pitchFamily="34" charset="0"/>
                <a:ea typeface="Calibri" panose="020F0502020204030204" pitchFamily="34" charset="0"/>
                <a:cs typeface="Calibri" panose="020F0502020204030204" pitchFamily="34" charset="0"/>
              </a:rPr>
              <a:t> </a:t>
            </a:r>
            <a:r>
              <a:rPr lang="en-US" sz="1800" u="sng" dirty="0">
                <a:latin typeface="Calibri" panose="020F0502020204030204" pitchFamily="34" charset="0"/>
                <a:ea typeface="Calibri" panose="020F0502020204030204" pitchFamily="34" charset="0"/>
                <a:cs typeface="Calibri" panose="020F0502020204030204" pitchFamily="34" charset="0"/>
              </a:rPr>
              <a:t>five</a:t>
            </a:r>
            <a:r>
              <a:rPr lang="en-US" sz="1800" u="sng" spc="-10" dirty="0">
                <a:latin typeface="Calibri" panose="020F0502020204030204" pitchFamily="34" charset="0"/>
                <a:ea typeface="Calibri" panose="020F0502020204030204" pitchFamily="34" charset="0"/>
                <a:cs typeface="Calibri" panose="020F0502020204030204" pitchFamily="34" charset="0"/>
              </a:rPr>
              <a:t> </a:t>
            </a:r>
            <a:r>
              <a:rPr lang="en-US" sz="1800" u="sng" dirty="0">
                <a:latin typeface="Calibri" panose="020F0502020204030204" pitchFamily="34" charset="0"/>
                <a:ea typeface="Calibri" panose="020F0502020204030204" pitchFamily="34" charset="0"/>
                <a:cs typeface="Calibri" panose="020F0502020204030204" pitchFamily="34" charset="0"/>
              </a:rPr>
              <a:t>years</a:t>
            </a:r>
            <a:r>
              <a:rPr lang="en-US" sz="1800" dirty="0">
                <a:latin typeface="Calibri" panose="020F0502020204030204" pitchFamily="34" charset="0"/>
                <a:ea typeface="Calibri" panose="020F0502020204030204" pitchFamily="34" charset="0"/>
                <a:cs typeface="Calibri" panose="020F0502020204030204" pitchFamily="34" charset="0"/>
              </a:rPr>
              <a:t>.</a:t>
            </a:r>
          </a:p>
          <a:p>
            <a:pPr marL="298450" marR="43180" indent="-285750">
              <a:lnSpc>
                <a:spcPct val="100000"/>
              </a:lnSpc>
              <a:spcBef>
                <a:spcPts val="600"/>
              </a:spcBef>
              <a:spcAft>
                <a:spcPts val="1200"/>
              </a:spcAft>
              <a:buClr>
                <a:srgbClr val="30859C"/>
              </a:buClr>
              <a:buFont typeface="Arial" panose="020B0604020202020204" pitchFamily="34" charset="0"/>
              <a:buChar char="•"/>
              <a:tabLst>
                <a:tab pos="354965" algn="l"/>
                <a:tab pos="355600" algn="l"/>
              </a:tabLst>
            </a:pPr>
            <a:r>
              <a:rPr lang="en-US" sz="1800" spc="-10" dirty="0">
                <a:latin typeface="Calibri" panose="020F0502020204030204" pitchFamily="34" charset="0"/>
                <a:ea typeface="Calibri" panose="020F0502020204030204" pitchFamily="34" charset="0"/>
                <a:cs typeface="Calibri" panose="020F0502020204030204" pitchFamily="34" charset="0"/>
              </a:rPr>
              <a:t>Revalidating a Provider involves the Provider (or a member of their medical office staff) submitting a form containing updated practice and contact info for that individual Provider.</a:t>
            </a:r>
          </a:p>
          <a:p>
            <a:pPr marL="812800" marR="31115" lvl="1" indent="-342900">
              <a:buClr>
                <a:srgbClr val="30859C"/>
              </a:buClr>
              <a:buChar char="•"/>
              <a:tabLst>
                <a:tab pos="354965" algn="l"/>
                <a:tab pos="355600" algn="l"/>
              </a:tabLst>
            </a:pPr>
            <a:r>
              <a:rPr lang="en-US" sz="1800" dirty="0">
                <a:latin typeface="Calibri" panose="020F0502020204030204" pitchFamily="34" charset="0"/>
                <a:ea typeface="Calibri" panose="020F0502020204030204" pitchFamily="34" charset="0"/>
                <a:cs typeface="Calibri" panose="020F0502020204030204" pitchFamily="34" charset="0"/>
              </a:rPr>
              <a:t>Providers</a:t>
            </a:r>
            <a:r>
              <a:rPr lang="en-US" sz="1800" spc="-2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should</a:t>
            </a:r>
            <a:r>
              <a:rPr lang="en-US" sz="1800" spc="-1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not</a:t>
            </a:r>
            <a:r>
              <a:rPr lang="en-US" sz="1800" spc="-1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wait</a:t>
            </a:r>
            <a:r>
              <a:rPr lang="en-US" sz="1800" spc="-2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until</a:t>
            </a:r>
            <a:r>
              <a:rPr lang="en-US" sz="1800" spc="-1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it</a:t>
            </a:r>
            <a:r>
              <a:rPr lang="en-US" sz="1800" spc="-1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is</a:t>
            </a:r>
            <a:r>
              <a:rPr lang="en-US" sz="1800" spc="-1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time</a:t>
            </a:r>
            <a:r>
              <a:rPr lang="en-US" sz="1800" spc="-1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to</a:t>
            </a:r>
            <a:r>
              <a:rPr lang="en-US" sz="1800" spc="-1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revalidate</a:t>
            </a:r>
            <a:r>
              <a:rPr lang="en-US" sz="1800" spc="-1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to</a:t>
            </a:r>
            <a:r>
              <a:rPr lang="en-US" sz="1800" spc="-1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notify</a:t>
            </a:r>
            <a:r>
              <a:rPr lang="en-US" sz="1800" spc="-1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MassHealth</a:t>
            </a:r>
            <a:r>
              <a:rPr lang="en-US" sz="1800" spc="-10" dirty="0">
                <a:latin typeface="Calibri" panose="020F0502020204030204" pitchFamily="34" charset="0"/>
                <a:ea typeface="Calibri" panose="020F0502020204030204" pitchFamily="34" charset="0"/>
                <a:cs typeface="Calibri" panose="020F0502020204030204" pitchFamily="34" charset="0"/>
              </a:rPr>
              <a:t> </a:t>
            </a:r>
            <a:r>
              <a:rPr lang="en-US" sz="1800" spc="-25" dirty="0">
                <a:latin typeface="Calibri" panose="020F0502020204030204" pitchFamily="34" charset="0"/>
                <a:ea typeface="Calibri" panose="020F0502020204030204" pitchFamily="34" charset="0"/>
                <a:cs typeface="Calibri" panose="020F0502020204030204" pitchFamily="34" charset="0"/>
              </a:rPr>
              <a:t>of </a:t>
            </a:r>
            <a:r>
              <a:rPr lang="en-US" sz="1800" dirty="0">
                <a:latin typeface="Calibri" panose="020F0502020204030204" pitchFamily="34" charset="0"/>
                <a:ea typeface="Calibri" panose="020F0502020204030204" pitchFamily="34" charset="0"/>
                <a:cs typeface="Calibri" panose="020F0502020204030204" pitchFamily="34" charset="0"/>
              </a:rPr>
              <a:t>changes.</a:t>
            </a:r>
            <a:r>
              <a:rPr lang="en-US" sz="1800" spc="-3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MassHealth</a:t>
            </a:r>
            <a:r>
              <a:rPr lang="en-US" sz="1800" spc="-1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regulations</a:t>
            </a:r>
            <a:r>
              <a:rPr lang="en-US" sz="1800" spc="-2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require</a:t>
            </a:r>
            <a:r>
              <a:rPr lang="en-US" sz="1800" spc="-2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that</a:t>
            </a:r>
            <a:r>
              <a:rPr lang="en-US" sz="1800" spc="-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all</a:t>
            </a:r>
            <a:r>
              <a:rPr lang="en-US" sz="1800" spc="-1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Providers</a:t>
            </a:r>
            <a:r>
              <a:rPr lang="en-US" sz="1800" spc="-10" dirty="0">
                <a:latin typeface="Calibri" panose="020F0502020204030204" pitchFamily="34" charset="0"/>
                <a:ea typeface="Calibri" panose="020F0502020204030204" pitchFamily="34" charset="0"/>
                <a:cs typeface="Calibri" panose="020F0502020204030204" pitchFamily="34" charset="0"/>
              </a:rPr>
              <a:t> notify </a:t>
            </a:r>
            <a:r>
              <a:rPr lang="en-US" sz="1800" dirty="0">
                <a:latin typeface="Calibri" panose="020F0502020204030204" pitchFamily="34" charset="0"/>
                <a:ea typeface="Calibri" panose="020F0502020204030204" pitchFamily="34" charset="0"/>
                <a:cs typeface="Calibri" panose="020F0502020204030204" pitchFamily="34" charset="0"/>
              </a:rPr>
              <a:t>MassHealth</a:t>
            </a:r>
            <a:r>
              <a:rPr lang="en-US" sz="1800" spc="-1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within</a:t>
            </a:r>
            <a:r>
              <a:rPr lang="en-US" sz="1800" spc="-1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14</a:t>
            </a:r>
            <a:r>
              <a:rPr lang="en-US" sz="1800" spc="-1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days</a:t>
            </a:r>
            <a:r>
              <a:rPr lang="en-US" sz="1800" spc="-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of</a:t>
            </a:r>
            <a:r>
              <a:rPr lang="en-US" sz="1800" spc="-1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any</a:t>
            </a:r>
            <a:r>
              <a:rPr lang="en-US" sz="1800" spc="-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change</a:t>
            </a:r>
            <a:r>
              <a:rPr lang="en-US" sz="1800" spc="-1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in</a:t>
            </a:r>
            <a:r>
              <a:rPr lang="en-US" sz="1800" spc="-1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any</a:t>
            </a:r>
            <a:r>
              <a:rPr lang="en-US" sz="1800" spc="-10"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of</a:t>
            </a:r>
            <a:r>
              <a:rPr lang="en-US" sz="1800" spc="-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the</a:t>
            </a:r>
            <a:r>
              <a:rPr lang="en-US" sz="1800" spc="-5" dirty="0">
                <a:latin typeface="Calibri" panose="020F0502020204030204" pitchFamily="34" charset="0"/>
                <a:ea typeface="Calibri" panose="020F0502020204030204" pitchFamily="34" charset="0"/>
                <a:cs typeface="Calibri" panose="020F0502020204030204" pitchFamily="34" charset="0"/>
              </a:rPr>
              <a:t> </a:t>
            </a:r>
            <a:r>
              <a:rPr lang="en-US" sz="1800" spc="-10" dirty="0">
                <a:latin typeface="Calibri" panose="020F0502020204030204" pitchFamily="34" charset="0"/>
                <a:ea typeface="Calibri" panose="020F0502020204030204" pitchFamily="34" charset="0"/>
                <a:cs typeface="Calibri" panose="020F0502020204030204" pitchFamily="34" charset="0"/>
              </a:rPr>
              <a:t>information </a:t>
            </a:r>
            <a:r>
              <a:rPr lang="en-US" sz="1800" dirty="0">
                <a:latin typeface="Calibri" panose="020F0502020204030204" pitchFamily="34" charset="0"/>
                <a:ea typeface="Calibri" panose="020F0502020204030204" pitchFamily="34" charset="0"/>
                <a:cs typeface="Calibri" panose="020F0502020204030204" pitchFamily="34" charset="0"/>
              </a:rPr>
              <a:t>submitted</a:t>
            </a:r>
            <a:r>
              <a:rPr lang="en-US" sz="1800" spc="-25" dirty="0">
                <a:latin typeface="Calibri" panose="020F0502020204030204" pitchFamily="34" charset="0"/>
                <a:ea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rPr>
              <a:t>during enrollment.</a:t>
            </a:r>
            <a:r>
              <a:rPr lang="en-US" sz="1800" spc="-25" dirty="0">
                <a:latin typeface="Calibri" panose="020F0502020204030204" pitchFamily="34" charset="0"/>
                <a:ea typeface="Calibri" panose="020F0502020204030204" pitchFamily="34" charset="0"/>
                <a:cs typeface="Calibri" panose="020F0502020204030204" pitchFamily="34" charset="0"/>
              </a:rPr>
              <a:t> </a:t>
            </a:r>
          </a:p>
          <a:p>
            <a:pPr marL="1270000" marR="31115" lvl="2" indent="-342900">
              <a:spcAft>
                <a:spcPts val="1200"/>
              </a:spcAft>
              <a:buClr>
                <a:srgbClr val="30859C"/>
              </a:buClr>
              <a:buChar char="•"/>
              <a:tabLst>
                <a:tab pos="354965" algn="l"/>
                <a:tab pos="355600" algn="l"/>
              </a:tabLst>
            </a:pPr>
            <a:r>
              <a:rPr lang="en-US" sz="1800"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See</a:t>
            </a:r>
            <a:r>
              <a:rPr lang="en-US" sz="1800" spc="-10"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 </a:t>
            </a:r>
            <a:r>
              <a:rPr lang="en-US" sz="1800"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130</a:t>
            </a:r>
            <a:r>
              <a:rPr lang="en-US" sz="1800" spc="-15"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 </a:t>
            </a:r>
            <a:r>
              <a:rPr lang="en-US" sz="1800" dirty="0">
                <a:solidFill>
                  <a:srgbClr val="1D1DFF"/>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CMR</a:t>
            </a:r>
            <a:r>
              <a:rPr lang="en-US" sz="1800" spc="-5" dirty="0">
                <a:solidFill>
                  <a:srgbClr val="1D1DFF"/>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 </a:t>
            </a:r>
            <a:r>
              <a:rPr lang="en-US" sz="1800" spc="-10" dirty="0">
                <a:solidFill>
                  <a:srgbClr val="1D1DFF"/>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450.223(B)</a:t>
            </a:r>
            <a:endParaRPr lang="en-US" sz="1800" spc="-10" dirty="0">
              <a:solidFill>
                <a:srgbClr val="1D1DFF"/>
              </a:solidFill>
              <a:latin typeface="Calibri" panose="020F0502020204030204" pitchFamily="34" charset="0"/>
              <a:ea typeface="Calibri" panose="020F0502020204030204" pitchFamily="34" charset="0"/>
              <a:cs typeface="Calibri" panose="020F0502020204030204" pitchFamily="34" charset="0"/>
            </a:endParaRPr>
          </a:p>
          <a:p>
            <a:pPr marL="355600" marR="31115" indent="-342900">
              <a:spcBef>
                <a:spcPts val="600"/>
              </a:spcBef>
              <a:spcAft>
                <a:spcPts val="1200"/>
              </a:spcAft>
              <a:buClr>
                <a:srgbClr val="30859C"/>
              </a:buClr>
              <a:buChar char="•"/>
              <a:tabLst>
                <a:tab pos="354965" algn="l"/>
                <a:tab pos="355600" algn="l"/>
              </a:tabLst>
            </a:pPr>
            <a:r>
              <a:rPr kumimoji="0" lang="en-US" sz="1800" b="1"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Failure</a:t>
            </a:r>
            <a:r>
              <a:rPr kumimoji="0" lang="en-US" sz="1800" b="1" i="0" u="none" strike="noStrike" kern="0" cap="none" spc="-25"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800" b="1"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to</a:t>
            </a:r>
            <a:r>
              <a:rPr kumimoji="0" lang="en-US" sz="1800" b="1" i="0" u="none" strike="noStrike" kern="0" cap="none" spc="-2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800" b="1"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complete</a:t>
            </a:r>
            <a:r>
              <a:rPr kumimoji="0" lang="en-US" sz="1800" b="1" i="0" u="none" strike="noStrike" kern="0" cap="none" spc="-15"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800" b="1"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revalidation</a:t>
            </a:r>
            <a:r>
              <a:rPr kumimoji="0" lang="en-US" sz="1800" b="1" i="0" u="none" strike="noStrike" kern="0" cap="none" spc="-3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800" b="1"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in</a:t>
            </a:r>
            <a:r>
              <a:rPr kumimoji="0" lang="en-US" sz="1800" b="1" i="0" u="none" strike="noStrike" kern="0" cap="none" spc="-25"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800" b="1"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a</a:t>
            </a:r>
            <a:r>
              <a:rPr kumimoji="0" lang="en-US" sz="1800" b="1" i="0" u="none" strike="noStrike" kern="0" cap="none" spc="-2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800" b="1"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timely</a:t>
            </a:r>
            <a:r>
              <a:rPr kumimoji="0" lang="en-US" sz="1800" b="1" i="0" u="none" strike="noStrike" kern="0" cap="none" spc="-15"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800" b="1"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fashion</a:t>
            </a:r>
            <a:r>
              <a:rPr kumimoji="0" lang="en-US" sz="1800" b="1" i="0" u="none" strike="noStrike" kern="0" cap="none" spc="-2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800" b="1"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may</a:t>
            </a:r>
            <a:r>
              <a:rPr kumimoji="0" lang="en-US" sz="1800" b="1" i="0" u="none" strike="noStrike" kern="0" cap="none" spc="-1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800" b="1"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result</a:t>
            </a:r>
            <a:r>
              <a:rPr kumimoji="0" lang="en-US" sz="1800" b="1" i="0" u="none" strike="noStrike" kern="0" cap="none" spc="-2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800" b="1"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in</a:t>
            </a:r>
            <a:r>
              <a:rPr kumimoji="0" lang="en-US" sz="1800" b="1" i="0" u="none" strike="noStrike" kern="0" cap="none" spc="-25"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800" b="1"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termination</a:t>
            </a:r>
            <a:r>
              <a:rPr kumimoji="0" lang="en-US" sz="1800" b="1" i="0" u="none" strike="noStrike" kern="0" cap="none" spc="-1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800" b="1"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from</a:t>
            </a:r>
            <a:r>
              <a:rPr kumimoji="0" lang="en-US" sz="1800" b="1" i="0" u="none" strike="noStrike" kern="0" cap="none" spc="-5"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800" b="1" i="0" u="none" strike="noStrike" kern="0" cap="none" spc="-25"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800" b="1"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program</a:t>
            </a:r>
            <a:r>
              <a:rPr kumimoji="0" lang="en-US" sz="1800" b="1" i="0" u="none" strike="noStrike" kern="0" cap="none" spc="-2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800" b="1"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and/or</a:t>
            </a:r>
            <a:r>
              <a:rPr kumimoji="0" lang="en-US" sz="1800" b="1" i="0" u="none" strike="noStrike" kern="0" cap="none" spc="-1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800" b="1"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sanctions. </a:t>
            </a:r>
            <a:r>
              <a:rPr kumimoji="0" lang="en-US" sz="1800" b="0"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MassHealth enrolled Providers must cooperate with MassHealth during the revalidation process.**</a:t>
            </a:r>
            <a:endParaRPr kumimoji="0" lang="en-US" sz="1800" b="1"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12700" marR="31115" indent="0">
              <a:spcBef>
                <a:spcPts val="0"/>
              </a:spcBef>
              <a:spcAft>
                <a:spcPts val="0"/>
              </a:spcAft>
              <a:buClr>
                <a:srgbClr val="30859C"/>
              </a:buClr>
              <a:buNone/>
              <a:tabLst>
                <a:tab pos="354965" algn="l"/>
                <a:tab pos="355600" algn="l"/>
              </a:tabLst>
            </a:pPr>
            <a:endParaRPr kumimoji="0" lang="en-US" sz="1800" b="0" i="1"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12700" marR="31115" indent="0">
              <a:spcBef>
                <a:spcPts val="0"/>
              </a:spcBef>
              <a:spcAft>
                <a:spcPts val="0"/>
              </a:spcAft>
              <a:buClr>
                <a:srgbClr val="30859C"/>
              </a:buClr>
              <a:buNone/>
              <a:tabLst>
                <a:tab pos="354965" algn="l"/>
                <a:tab pos="355600" algn="l"/>
              </a:tabLst>
            </a:pPr>
            <a:endParaRPr lang="en-US" sz="1200" i="1" kern="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12700" marR="31115" indent="0">
              <a:spcBef>
                <a:spcPts val="0"/>
              </a:spcBef>
              <a:spcAft>
                <a:spcPts val="0"/>
              </a:spcAft>
              <a:buClr>
                <a:srgbClr val="30859C"/>
              </a:buClr>
              <a:buNone/>
              <a:tabLst>
                <a:tab pos="354965" algn="l"/>
                <a:tab pos="355600" algn="l"/>
              </a:tabLst>
            </a:pPr>
            <a:endParaRPr lang="en-US" sz="1200" i="1" kern="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12700" marR="31115" indent="0">
              <a:spcBef>
                <a:spcPts val="0"/>
              </a:spcBef>
              <a:spcAft>
                <a:spcPts val="0"/>
              </a:spcAft>
              <a:buClr>
                <a:srgbClr val="30859C"/>
              </a:buClr>
              <a:buNone/>
              <a:tabLst>
                <a:tab pos="354965" algn="l"/>
                <a:tab pos="355600" algn="l"/>
              </a:tabLst>
            </a:pPr>
            <a:endParaRPr kumimoji="0" lang="en-US" sz="1200" b="0" i="1" u="none" strike="noStrike" kern="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12700" marR="31115" indent="0">
              <a:spcBef>
                <a:spcPts val="0"/>
              </a:spcBef>
              <a:spcAft>
                <a:spcPts val="0"/>
              </a:spcAft>
              <a:buClr>
                <a:srgbClr val="30859C"/>
              </a:buClr>
              <a:buNone/>
              <a:tabLst>
                <a:tab pos="354965" algn="l"/>
                <a:tab pos="355600" algn="l"/>
              </a:tabLst>
            </a:pPr>
            <a:r>
              <a:rPr kumimoji="0" lang="en-US" sz="1200" b="0" i="1" u="none" strike="noStrike" kern="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a:t>
            </a:r>
            <a:r>
              <a:rPr lang="en-US" sz="1200" dirty="0">
                <a:solidFill>
                  <a:srgbClr val="002060"/>
                </a:solidFill>
                <a:latin typeface="Calibri" panose="020F0502020204030204" pitchFamily="34" charset="0"/>
                <a:ea typeface="Calibri" panose="020F0502020204030204" pitchFamily="34" charset="0"/>
                <a:cs typeface="Calibri" panose="020F0502020204030204" pitchFamily="34" charset="0"/>
              </a:rPr>
              <a:t> Section</a:t>
            </a:r>
            <a:r>
              <a:rPr lang="en-US" sz="1200" spc="-3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sz="1200" dirty="0">
                <a:solidFill>
                  <a:srgbClr val="002060"/>
                </a:solidFill>
                <a:latin typeface="Calibri" panose="020F0502020204030204" pitchFamily="34" charset="0"/>
                <a:ea typeface="Calibri" panose="020F0502020204030204" pitchFamily="34" charset="0"/>
                <a:cs typeface="Calibri" panose="020F0502020204030204" pitchFamily="34" charset="0"/>
              </a:rPr>
              <a:t>6401</a:t>
            </a:r>
            <a:r>
              <a:rPr lang="en-US" sz="1200" spc="-20" dirty="0">
                <a:solidFill>
                  <a:srgbClr val="002060"/>
                </a:solidFill>
                <a:latin typeface="Calibri" panose="020F0502020204030204" pitchFamily="34" charset="0"/>
                <a:ea typeface="Calibri" panose="020F0502020204030204" pitchFamily="34" charset="0"/>
                <a:cs typeface="Calibri" panose="020F0502020204030204" pitchFamily="34" charset="0"/>
              </a:rPr>
              <a:t> </a:t>
            </a:r>
            <a:endParaRPr kumimoji="0" lang="en-US" sz="1200" b="0" i="1" u="none" strike="noStrike" kern="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12700" marR="31115" indent="0">
              <a:spcBef>
                <a:spcPts val="0"/>
              </a:spcBef>
              <a:spcAft>
                <a:spcPts val="0"/>
              </a:spcAft>
              <a:buClr>
                <a:srgbClr val="30859C"/>
              </a:buClr>
              <a:buNone/>
              <a:tabLst>
                <a:tab pos="354965" algn="l"/>
                <a:tab pos="355600" algn="l"/>
              </a:tabLst>
            </a:pPr>
            <a:r>
              <a:rPr kumimoji="0" lang="en-US" sz="1200" b="0" i="1" u="none" strike="noStrike" kern="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 Pursuant to 130 CMR 450.233(B) and 130 CMR 450.212(A)(8)</a:t>
            </a:r>
          </a:p>
        </p:txBody>
      </p:sp>
      <p:sp>
        <p:nvSpPr>
          <p:cNvPr id="2" name="Slide Number Placeholder 3">
            <a:extLst>
              <a:ext uri="{FF2B5EF4-FFF2-40B4-BE49-F238E27FC236}">
                <a16:creationId xmlns:a16="http://schemas.microsoft.com/office/drawing/2014/main" id="{415B196A-E86A-E913-5ADD-C3845A19C5F3}"/>
              </a:ext>
            </a:extLst>
          </p:cNvPr>
          <p:cNvSpPr>
            <a:spLocks noGrp="1"/>
          </p:cNvSpPr>
          <p:nvPr>
            <p:ph type="sldNum" sz="quarter" idx="12"/>
          </p:nvPr>
        </p:nvSpPr>
        <p:spPr>
          <a:xfrm>
            <a:off x="6553200" y="6356350"/>
            <a:ext cx="2133600" cy="365125"/>
          </a:xfrm>
        </p:spPr>
        <p:txBody>
          <a:bodyPr/>
          <a:lstStyle/>
          <a:p>
            <a:pPr>
              <a:defRPr/>
            </a:pPr>
            <a:fld id="{EAADC162-776C-4996-B2F6-7720B30F3999}" type="slidenum">
              <a:rPr lang="en-US" altLang="en-US" smtClean="0"/>
              <a:pPr>
                <a:defRPr/>
              </a:pPr>
              <a:t>60</a:t>
            </a:fld>
            <a:endParaRPr lang="en-US" altLang="en-US" dirty="0"/>
          </a:p>
        </p:txBody>
      </p:sp>
    </p:spTree>
    <p:custDataLst>
      <p:tags r:id="rId1"/>
    </p:custDataLst>
    <p:extLst>
      <p:ext uri="{BB962C8B-B14F-4D97-AF65-F5344CB8AC3E}">
        <p14:creationId xmlns:p14="http://schemas.microsoft.com/office/powerpoint/2010/main" val="31273804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id="{87596301-4D9B-BCDC-246B-2E5A89053160}"/>
              </a:ext>
            </a:extLst>
          </p:cNvPr>
          <p:cNvSpPr txBox="1">
            <a:spLocks noGrp="1"/>
          </p:cNvSpPr>
          <p:nvPr>
            <p:ph type="title"/>
          </p:nvPr>
        </p:nvSpPr>
        <p:spPr>
          <a:xfrm>
            <a:off x="304800" y="271548"/>
            <a:ext cx="6337076" cy="685799"/>
          </a:xfrm>
        </p:spPr>
        <p:txBody>
          <a:bodyPr/>
          <a:lstStyle/>
          <a:p>
            <a:r>
              <a:rPr lang="en-US" dirty="0">
                <a:latin typeface="+mj-lt"/>
                <a:ea typeface="Calibri" panose="020F0502020204030204" pitchFamily="34" charset="0"/>
                <a:cs typeface="Calibri" panose="020F0502020204030204" pitchFamily="34" charset="0"/>
              </a:rPr>
              <a:t>Important Reminders</a:t>
            </a:r>
          </a:p>
        </p:txBody>
      </p:sp>
      <p:sp>
        <p:nvSpPr>
          <p:cNvPr id="5" name="Text Placeholder 4">
            <a:extLst>
              <a:ext uri="{FF2B5EF4-FFF2-40B4-BE49-F238E27FC236}">
                <a16:creationId xmlns:a16="http://schemas.microsoft.com/office/drawing/2014/main" id="{712C63C8-80B5-87A0-5A5E-3BCA03FCC003}"/>
              </a:ext>
            </a:extLst>
          </p:cNvPr>
          <p:cNvSpPr>
            <a:spLocks noGrp="1"/>
          </p:cNvSpPr>
          <p:nvPr>
            <p:ph type="body" idx="1"/>
          </p:nvPr>
        </p:nvSpPr>
        <p:spPr>
          <a:xfrm>
            <a:off x="535940" y="1524000"/>
            <a:ext cx="8072119" cy="5062452"/>
          </a:xfrm>
        </p:spPr>
        <p:txBody>
          <a:bodyPr/>
          <a:lstStyle/>
          <a:p>
            <a:pPr marL="355600" marR="22225" indent="-342900">
              <a:spcAft>
                <a:spcPts val="1200"/>
              </a:spcAft>
              <a:buClrTx/>
              <a:buFontTx/>
              <a:buChar char="•"/>
              <a:tabLst>
                <a:tab pos="354965" algn="l"/>
                <a:tab pos="355600" algn="l"/>
              </a:tabLst>
              <a:defRPr/>
            </a:pPr>
            <a:r>
              <a:rPr kumimoji="0" lang="en-US" sz="2000" b="0" i="0" u="none" strike="noStrike" kern="0" cap="none"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FFS Providers that are scheduled to revalidate will b</a:t>
            </a:r>
            <a:r>
              <a:rPr lang="en-US" sz="2000" dirty="0">
                <a:latin typeface="Calibri" panose="020F0502020204030204" pitchFamily="34" charset="0"/>
                <a:ea typeface="Calibri" panose="020F0502020204030204" pitchFamily="34" charset="0"/>
                <a:cs typeface="Calibri" panose="020F0502020204030204" pitchFamily="34" charset="0"/>
              </a:rPr>
              <a:t>e required to submit the Federally Required Disclosures Form, AKA the “FRDF”</a:t>
            </a:r>
          </a:p>
          <a:p>
            <a:pPr marL="355600" marR="22225" indent="-342900">
              <a:spcAft>
                <a:spcPts val="1200"/>
              </a:spcAft>
              <a:buClrTx/>
              <a:buFontTx/>
              <a:buChar char="•"/>
              <a:tabLst>
                <a:tab pos="354965" algn="l"/>
                <a:tab pos="355600" algn="l"/>
              </a:tabLst>
              <a:defRPr/>
            </a:pPr>
            <a:r>
              <a:rPr lang="en-US" sz="2000" dirty="0">
                <a:latin typeface="Calibri" panose="020F0502020204030204" pitchFamily="34" charset="0"/>
                <a:ea typeface="Calibri" panose="020F0502020204030204" pitchFamily="34" charset="0"/>
                <a:cs typeface="Calibri" panose="020F0502020204030204" pitchFamily="34" charset="0"/>
              </a:rPr>
              <a:t>Vast majority of Provider types are required to revalidate online, others still use paper forms (summary on next slide)</a:t>
            </a:r>
          </a:p>
          <a:p>
            <a:pPr marL="355600" marR="22225" indent="-342900">
              <a:spcAft>
                <a:spcPts val="1200"/>
              </a:spcAft>
              <a:buClrTx/>
              <a:buFontTx/>
              <a:buChar char="•"/>
              <a:tabLst>
                <a:tab pos="354965" algn="l"/>
                <a:tab pos="355600" algn="l"/>
              </a:tabLst>
              <a:defRPr/>
            </a:pPr>
            <a:r>
              <a:rPr lang="en-US" sz="2000" u="sng" dirty="0">
                <a:latin typeface="Calibri" panose="020F0502020204030204" pitchFamily="34" charset="0"/>
                <a:ea typeface="Calibri" panose="020F0502020204030204" pitchFamily="34" charset="0"/>
                <a:cs typeface="Calibri" panose="020F0502020204030204" pitchFamily="34" charset="0"/>
              </a:rPr>
              <a:t>Providers who revalidate manually MUST take steps to ensure that they revalidate on time and that their contact info on file is current</a:t>
            </a:r>
          </a:p>
          <a:p>
            <a:pPr marL="355600" marR="22225" indent="-342900">
              <a:spcAft>
                <a:spcPts val="1200"/>
              </a:spcAft>
              <a:buClrTx/>
              <a:buFontTx/>
              <a:buChar char="•"/>
              <a:tabLst>
                <a:tab pos="354965" algn="l"/>
                <a:tab pos="355600" algn="l"/>
              </a:tabLst>
              <a:defRPr/>
            </a:pPr>
            <a:r>
              <a:rPr lang="en-US" sz="2000" dirty="0">
                <a:latin typeface="Calibri" panose="020F0502020204030204" pitchFamily="34" charset="0"/>
                <a:ea typeface="Calibri" panose="020F0502020204030204" pitchFamily="34" charset="0"/>
                <a:cs typeface="Calibri" panose="020F0502020204030204" pitchFamily="34" charset="0"/>
              </a:rPr>
              <a:t>Use the </a:t>
            </a:r>
            <a:r>
              <a:rPr lang="en-US" sz="2000" dirty="0">
                <a:latin typeface="Calibri" panose="020F0502020204030204" pitchFamily="34" charset="0"/>
                <a:ea typeface="Calibri" panose="020F0502020204030204" pitchFamily="34" charset="0"/>
                <a:cs typeface="Calibri" panose="020F0502020204030204" pitchFamily="34" charset="0"/>
                <a:hlinkClick r:id="rId4"/>
              </a:rPr>
              <a:t>Provider Enrollment Tool</a:t>
            </a:r>
            <a:r>
              <a:rPr lang="en-US" sz="2000" dirty="0">
                <a:latin typeface="Calibri" panose="020F0502020204030204" pitchFamily="34" charset="0"/>
                <a:ea typeface="Calibri" panose="020F0502020204030204" pitchFamily="34" charset="0"/>
                <a:cs typeface="Calibri" panose="020F0502020204030204" pitchFamily="34" charset="0"/>
              </a:rPr>
              <a:t> to check when the provider was enrolled: enrollment is done in intervals of five years after enrollment</a:t>
            </a:r>
          </a:p>
          <a:p>
            <a:pPr marL="755650" marR="22225" lvl="1" indent="-342900">
              <a:spcAft>
                <a:spcPts val="1200"/>
              </a:spcAft>
              <a:buClrTx/>
              <a:buFontTx/>
              <a:buChar char="•"/>
              <a:tabLst>
                <a:tab pos="354965" algn="l"/>
                <a:tab pos="355600" algn="l"/>
              </a:tabLst>
              <a:defRPr/>
            </a:pPr>
            <a:r>
              <a:rPr lang="en-US" sz="2000" dirty="0">
                <a:latin typeface="Calibri" panose="020F0502020204030204" pitchFamily="34" charset="0"/>
                <a:ea typeface="Calibri" panose="020F0502020204030204" pitchFamily="34" charset="0"/>
                <a:cs typeface="Calibri" panose="020F0502020204030204" pitchFamily="34" charset="0"/>
              </a:rPr>
              <a:t>i.e. if Dr. John enrolled in April 2025, then he must revalidate in April 2030, again in April 2035, and so on (there are some exceptions due to the PHE)</a:t>
            </a:r>
          </a:p>
          <a:p>
            <a:pPr marL="355600" marR="22225" indent="-342900">
              <a:spcAft>
                <a:spcPts val="1200"/>
              </a:spcAft>
              <a:buClrTx/>
              <a:buFontTx/>
              <a:buChar char="•"/>
              <a:tabLst>
                <a:tab pos="354965" algn="l"/>
                <a:tab pos="355600" algn="l"/>
              </a:tabLst>
              <a:defRPr/>
            </a:pPr>
            <a:r>
              <a:rPr lang="en-US" sz="2000" dirty="0">
                <a:latin typeface="Calibri" panose="020F0502020204030204" pitchFamily="34" charset="0"/>
                <a:ea typeface="Calibri" panose="020F0502020204030204" pitchFamily="34" charset="0"/>
                <a:cs typeface="Calibri" panose="020F0502020204030204" pitchFamily="34" charset="0"/>
              </a:rPr>
              <a:t>Providers who revalidate online will be emailed by </a:t>
            </a:r>
            <a:r>
              <a:rPr lang="en-US" sz="2000" dirty="0">
                <a:solidFill>
                  <a:srgbClr val="1D1DFF"/>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revalidation@mahealth.net</a:t>
            </a:r>
            <a:r>
              <a:rPr lang="en-US" sz="2000" dirty="0">
                <a:solidFill>
                  <a:srgbClr val="1D1DFF"/>
                </a:solidFill>
                <a:latin typeface="Calibri" panose="020F0502020204030204" pitchFamily="34" charset="0"/>
                <a:ea typeface="Calibri" panose="020F0502020204030204" pitchFamily="34" charset="0"/>
                <a:cs typeface="Calibri" panose="020F0502020204030204" pitchFamily="34" charset="0"/>
              </a:rPr>
              <a:t> </a:t>
            </a:r>
            <a:r>
              <a:rPr lang="en-US" sz="2000" dirty="0">
                <a:latin typeface="Calibri" panose="020F0502020204030204" pitchFamily="34" charset="0"/>
                <a:ea typeface="Calibri" panose="020F0502020204030204" pitchFamily="34" charset="0"/>
                <a:cs typeface="Calibri" panose="020F0502020204030204" pitchFamily="34" charset="0"/>
              </a:rPr>
              <a:t>at the appropriate time</a:t>
            </a:r>
          </a:p>
        </p:txBody>
      </p:sp>
      <p:sp>
        <p:nvSpPr>
          <p:cNvPr id="6" name="Slide Number Placeholder 3">
            <a:extLst>
              <a:ext uri="{FF2B5EF4-FFF2-40B4-BE49-F238E27FC236}">
                <a16:creationId xmlns:a16="http://schemas.microsoft.com/office/drawing/2014/main" id="{81ED7AE3-242A-96B1-C779-D3E38BD945F3}"/>
              </a:ext>
            </a:extLst>
          </p:cNvPr>
          <p:cNvSpPr>
            <a:spLocks noGrp="1"/>
          </p:cNvSpPr>
          <p:nvPr>
            <p:ph type="sldNum" sz="quarter" idx="12"/>
          </p:nvPr>
        </p:nvSpPr>
        <p:spPr>
          <a:xfrm>
            <a:off x="6553200" y="6356350"/>
            <a:ext cx="2133600" cy="365125"/>
          </a:xfrm>
        </p:spPr>
        <p:txBody>
          <a:bodyPr/>
          <a:lstStyle/>
          <a:p>
            <a:pPr>
              <a:defRPr/>
            </a:pPr>
            <a:fld id="{EAADC162-776C-4996-B2F6-7720B30F3999}" type="slidenum">
              <a:rPr lang="en-US" altLang="en-US" smtClean="0"/>
              <a:pPr>
                <a:defRPr/>
              </a:pPr>
              <a:t>61</a:t>
            </a:fld>
            <a:endParaRPr lang="en-US" altLang="en-US" dirty="0"/>
          </a:p>
        </p:txBody>
      </p:sp>
    </p:spTree>
    <p:custDataLst>
      <p:tags r:id="rId1"/>
    </p:custDataLst>
    <p:extLst>
      <p:ext uri="{BB962C8B-B14F-4D97-AF65-F5344CB8AC3E}">
        <p14:creationId xmlns:p14="http://schemas.microsoft.com/office/powerpoint/2010/main" val="30461861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98B950C5-607E-0076-A024-0A42F45B3416}"/>
              </a:ext>
            </a:extLst>
          </p:cNvPr>
          <p:cNvSpPr txBox="1">
            <a:spLocks noGrp="1"/>
          </p:cNvSpPr>
          <p:nvPr>
            <p:ph type="title" idx="4294967295"/>
          </p:nvPr>
        </p:nvSpPr>
        <p:spPr>
          <a:xfrm>
            <a:off x="457200" y="304800"/>
            <a:ext cx="6781800" cy="457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rtl="0" eaLnBrk="0" fontAlgn="base" hangingPunct="0">
              <a:lnSpc>
                <a:spcPts val="3600"/>
              </a:lnSpc>
              <a:spcBef>
                <a:spcPct val="0"/>
              </a:spcBef>
              <a:spcAft>
                <a:spcPct val="0"/>
              </a:spcAft>
              <a:defRPr sz="4000" b="1" kern="1200">
                <a:solidFill>
                  <a:srgbClr val="002060"/>
                </a:solidFill>
                <a:latin typeface="+mj-lt"/>
                <a:ea typeface="+mj-ea"/>
                <a:cs typeface="+mj-cs"/>
              </a:defRPr>
            </a:lvl1pPr>
            <a:lvl2pPr algn="l" rtl="0" eaLnBrk="0" fontAlgn="base" hangingPunct="0">
              <a:lnSpc>
                <a:spcPts val="3600"/>
              </a:lnSpc>
              <a:spcBef>
                <a:spcPct val="0"/>
              </a:spcBef>
              <a:spcAft>
                <a:spcPct val="0"/>
              </a:spcAft>
              <a:defRPr sz="4000" b="1">
                <a:solidFill>
                  <a:srgbClr val="002060"/>
                </a:solidFill>
                <a:latin typeface="Corbel" pitchFamily="34" charset="0"/>
              </a:defRPr>
            </a:lvl2pPr>
            <a:lvl3pPr algn="l" rtl="0" eaLnBrk="0" fontAlgn="base" hangingPunct="0">
              <a:lnSpc>
                <a:spcPts val="3600"/>
              </a:lnSpc>
              <a:spcBef>
                <a:spcPct val="0"/>
              </a:spcBef>
              <a:spcAft>
                <a:spcPct val="0"/>
              </a:spcAft>
              <a:defRPr sz="4000" b="1">
                <a:solidFill>
                  <a:srgbClr val="002060"/>
                </a:solidFill>
                <a:latin typeface="Corbel" pitchFamily="34" charset="0"/>
              </a:defRPr>
            </a:lvl3pPr>
            <a:lvl4pPr algn="l" rtl="0" eaLnBrk="0" fontAlgn="base" hangingPunct="0">
              <a:lnSpc>
                <a:spcPts val="3600"/>
              </a:lnSpc>
              <a:spcBef>
                <a:spcPct val="0"/>
              </a:spcBef>
              <a:spcAft>
                <a:spcPct val="0"/>
              </a:spcAft>
              <a:defRPr sz="4000" b="1">
                <a:solidFill>
                  <a:srgbClr val="002060"/>
                </a:solidFill>
                <a:latin typeface="Corbel" pitchFamily="34" charset="0"/>
              </a:defRPr>
            </a:lvl4pPr>
            <a:lvl5pPr algn="l" rtl="0" eaLnBrk="0" fontAlgn="base" hangingPunct="0">
              <a:lnSpc>
                <a:spcPts val="3600"/>
              </a:lnSpc>
              <a:spcBef>
                <a:spcPct val="0"/>
              </a:spcBef>
              <a:spcAft>
                <a:spcPct val="0"/>
              </a:spcAft>
              <a:defRPr sz="4000" b="1">
                <a:solidFill>
                  <a:srgbClr val="002060"/>
                </a:solidFill>
                <a:latin typeface="Corbel" pitchFamily="34" charset="0"/>
              </a:defRPr>
            </a:lvl5pPr>
            <a:lvl6pPr marL="457200" algn="ctr" rtl="0" fontAlgn="base">
              <a:spcBef>
                <a:spcPct val="0"/>
              </a:spcBef>
              <a:spcAft>
                <a:spcPct val="0"/>
              </a:spcAft>
              <a:defRPr sz="4000">
                <a:solidFill>
                  <a:schemeClr val="bg1"/>
                </a:solidFill>
                <a:latin typeface="Calibri" pitchFamily="34" charset="0"/>
              </a:defRPr>
            </a:lvl6pPr>
            <a:lvl7pPr marL="914400" algn="ctr" rtl="0" fontAlgn="base">
              <a:spcBef>
                <a:spcPct val="0"/>
              </a:spcBef>
              <a:spcAft>
                <a:spcPct val="0"/>
              </a:spcAft>
              <a:defRPr sz="4000">
                <a:solidFill>
                  <a:schemeClr val="bg1"/>
                </a:solidFill>
                <a:latin typeface="Calibri" pitchFamily="34" charset="0"/>
              </a:defRPr>
            </a:lvl7pPr>
            <a:lvl8pPr marL="1371600" algn="ctr" rtl="0" fontAlgn="base">
              <a:spcBef>
                <a:spcPct val="0"/>
              </a:spcBef>
              <a:spcAft>
                <a:spcPct val="0"/>
              </a:spcAft>
              <a:defRPr sz="4000">
                <a:solidFill>
                  <a:schemeClr val="bg1"/>
                </a:solidFill>
                <a:latin typeface="Calibri" pitchFamily="34" charset="0"/>
              </a:defRPr>
            </a:lvl8pPr>
            <a:lvl9pPr marL="1828800" algn="ctr" rtl="0" fontAlgn="base">
              <a:spcBef>
                <a:spcPct val="0"/>
              </a:spcBef>
              <a:spcAft>
                <a:spcPct val="0"/>
              </a:spcAft>
              <a:defRPr sz="4000">
                <a:solidFill>
                  <a:schemeClr val="bg1"/>
                </a:solidFill>
                <a:latin typeface="Calibri" pitchFamily="34" charset="0"/>
              </a:defRPr>
            </a:lvl9pPr>
          </a:lstStyle>
          <a:p>
            <a:pPr marL="0" marR="0" lvl="0" indent="0" algn="l" defTabSz="914400" rtl="0" eaLnBrk="0" fontAlgn="base" latinLnBrk="0" hangingPunct="0">
              <a:lnSpc>
                <a:spcPts val="36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mj-lt"/>
                <a:ea typeface="Calibri" panose="020F0502020204030204" pitchFamily="34" charset="0"/>
                <a:cs typeface="Calibri" panose="020F0502020204030204" pitchFamily="34" charset="0"/>
              </a:rPr>
              <a:t>Summary of Revalidation</a:t>
            </a:r>
          </a:p>
        </p:txBody>
      </p:sp>
      <p:graphicFrame>
        <p:nvGraphicFramePr>
          <p:cNvPr id="2" name="Table 1">
            <a:extLst>
              <a:ext uri="{FF2B5EF4-FFF2-40B4-BE49-F238E27FC236}">
                <a16:creationId xmlns:a16="http://schemas.microsoft.com/office/drawing/2014/main" id="{CA29CEFF-9090-CA6B-BDDC-27C277899D7A}"/>
              </a:ext>
            </a:extLst>
          </p:cNvPr>
          <p:cNvGraphicFramePr>
            <a:graphicFrameLocks noGrp="1"/>
          </p:cNvGraphicFramePr>
          <p:nvPr>
            <p:extLst>
              <p:ext uri="{D42A27DB-BD31-4B8C-83A1-F6EECF244321}">
                <p14:modId xmlns:p14="http://schemas.microsoft.com/office/powerpoint/2010/main" val="4288455462"/>
              </p:ext>
            </p:extLst>
          </p:nvPr>
        </p:nvGraphicFramePr>
        <p:xfrm>
          <a:off x="241634" y="1428750"/>
          <a:ext cx="8355932" cy="4927600"/>
        </p:xfrm>
        <a:graphic>
          <a:graphicData uri="http://schemas.openxmlformats.org/drawingml/2006/table">
            <a:tbl>
              <a:tblPr firstRow="1" firstCol="1" bandRow="1">
                <a:tableStyleId>{BC89EF96-8CEA-46FF-86C4-4CE0E7609802}</a:tableStyleId>
              </a:tblPr>
              <a:tblGrid>
                <a:gridCol w="4177966">
                  <a:extLst>
                    <a:ext uri="{9D8B030D-6E8A-4147-A177-3AD203B41FA5}">
                      <a16:colId xmlns:a16="http://schemas.microsoft.com/office/drawing/2014/main" val="2701579805"/>
                    </a:ext>
                  </a:extLst>
                </a:gridCol>
                <a:gridCol w="4177966">
                  <a:extLst>
                    <a:ext uri="{9D8B030D-6E8A-4147-A177-3AD203B41FA5}">
                      <a16:colId xmlns:a16="http://schemas.microsoft.com/office/drawing/2014/main" val="1224380966"/>
                    </a:ext>
                  </a:extLst>
                </a:gridCol>
              </a:tblGrid>
              <a:tr h="538480">
                <a:tc>
                  <a:txBody>
                    <a:bodyPr/>
                    <a:lstStyle/>
                    <a:p>
                      <a:pPr marL="0" marR="0">
                        <a:spcBef>
                          <a:spcPts val="0"/>
                        </a:spcBef>
                        <a:spcAft>
                          <a:spcPts val="0"/>
                        </a:spcAft>
                      </a:pPr>
                      <a:r>
                        <a:rPr lang="en-US" sz="24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Category of Provider</a:t>
                      </a:r>
                    </a:p>
                  </a:txBody>
                  <a:tcPr marL="68580" marR="68580" marT="0" marB="0"/>
                </a:tc>
                <a:tc>
                  <a:txBody>
                    <a:bodyPr/>
                    <a:lstStyle/>
                    <a:p>
                      <a:pPr marL="0" marR="0">
                        <a:spcBef>
                          <a:spcPts val="0"/>
                        </a:spcBef>
                        <a:spcAft>
                          <a:spcPts val="0"/>
                        </a:spcAft>
                      </a:pPr>
                      <a:r>
                        <a:rPr lang="en-US" sz="24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Method of Revalidation</a:t>
                      </a:r>
                    </a:p>
                  </a:txBody>
                  <a:tcPr marL="68580" marR="68580" marT="0" marB="0"/>
                </a:tc>
                <a:extLst>
                  <a:ext uri="{0D108BD9-81ED-4DB2-BD59-A6C34878D82A}">
                    <a16:rowId xmlns:a16="http://schemas.microsoft.com/office/drawing/2014/main" val="774190098"/>
                  </a:ext>
                </a:extLst>
              </a:tr>
              <a:tr h="538480">
                <a:tc>
                  <a:txBody>
                    <a:bodyPr/>
                    <a:lstStyle/>
                    <a:p>
                      <a:pPr marL="0" marR="0">
                        <a:spcBef>
                          <a:spcPts val="0"/>
                        </a:spcBef>
                        <a:spcAft>
                          <a:spcPts val="0"/>
                        </a:spcAft>
                      </a:pP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Ordering, Referring, And Prescribing Individuals</a:t>
                      </a:r>
                    </a:p>
                  </a:txBody>
                  <a:tcPr marL="68580" marR="68580" marT="0" marB="0"/>
                </a:tc>
                <a:tc>
                  <a:txBody>
                    <a:bodyPr/>
                    <a:lstStyle/>
                    <a:p>
                      <a:pPr marL="0" marR="0">
                        <a:spcBef>
                          <a:spcPts val="0"/>
                        </a:spcBef>
                        <a:spcAft>
                          <a:spcPts val="0"/>
                        </a:spcAft>
                      </a:pPr>
                      <a:r>
                        <a:rPr lang="en-US" sz="18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Electronic, Fully Online, Provider will be emailed directly at appropriate time</a:t>
                      </a:r>
                      <a:endPar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19419902"/>
                  </a:ext>
                </a:extLst>
              </a:tr>
              <a:tr h="538480">
                <a:tc>
                  <a:txBody>
                    <a:bodyPr/>
                    <a:lstStyle/>
                    <a:p>
                      <a:pPr marL="0" marR="0">
                        <a:spcBef>
                          <a:spcPts val="0"/>
                        </a:spcBef>
                        <a:spcAft>
                          <a:spcPts val="0"/>
                        </a:spcAft>
                      </a:pP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Fee-For-Service Individual </a:t>
                      </a:r>
                      <a:r>
                        <a:rPr lang="en-US" sz="1800" b="0" u="sng" dirty="0">
                          <a:solidFill>
                            <a:schemeClr val="tx1"/>
                          </a:solidFill>
                          <a:effectLst/>
                          <a:latin typeface="Calibri" panose="020F0502020204030204" pitchFamily="34" charset="0"/>
                          <a:ea typeface="Calibri" panose="020F0502020204030204" pitchFamily="34" charset="0"/>
                          <a:cs typeface="Calibri" panose="020F0502020204030204" pitchFamily="34" charset="0"/>
                        </a:rPr>
                        <a:t>Linked To A Group</a:t>
                      </a: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Electronic, Fully Online, roster confirmation will be emailed to contact person at appropriate time, E-FRDF launch emails will be sent to Providers</a:t>
                      </a:r>
                      <a:endPar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250293241"/>
                  </a:ext>
                </a:extLst>
              </a:tr>
              <a:tr h="8077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Fee-For-Service Individual </a:t>
                      </a:r>
                      <a:r>
                        <a:rPr lang="en-US" sz="1800" b="0" u="sng"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Practicing Independently</a:t>
                      </a:r>
                    </a:p>
                    <a:p>
                      <a:pPr marL="0" marR="0">
                        <a:spcBef>
                          <a:spcPts val="0"/>
                        </a:spcBef>
                        <a:spcAft>
                          <a:spcPts val="0"/>
                        </a:spcAft>
                      </a:pPr>
                      <a:endPar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Electronic, Fully Online, revalidation survey will be emailed to contact person at appropriate time, E-FRDF launch emails will be sent to Providers</a:t>
                      </a:r>
                    </a:p>
                  </a:txBody>
                  <a:tcPr marL="68580" marR="68580" marT="0" marB="0"/>
                </a:tc>
                <a:extLst>
                  <a:ext uri="{0D108BD9-81ED-4DB2-BD59-A6C34878D82A}">
                    <a16:rowId xmlns:a16="http://schemas.microsoft.com/office/drawing/2014/main" val="4076903088"/>
                  </a:ext>
                </a:extLst>
              </a:tr>
              <a:tr h="538480">
                <a:tc>
                  <a:txBody>
                    <a:bodyPr/>
                    <a:lstStyle/>
                    <a:p>
                      <a:pPr marL="0" marR="0">
                        <a:spcBef>
                          <a:spcPts val="0"/>
                        </a:spcBef>
                        <a:spcAft>
                          <a:spcPts val="0"/>
                        </a:spcAft>
                      </a:pP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Healthcare Entities (including Group Practice Organizations)</a:t>
                      </a:r>
                    </a:p>
                  </a:txBody>
                  <a:tcPr marL="68580" marR="68580" marT="0" marB="0"/>
                </a:tc>
                <a:tc>
                  <a:txBody>
                    <a:bodyPr/>
                    <a:lstStyle/>
                    <a:p>
                      <a:pPr marL="0" marR="0">
                        <a:spcBef>
                          <a:spcPts val="0"/>
                        </a:spcBef>
                        <a:spcAft>
                          <a:spcPts val="0"/>
                        </a:spcAft>
                      </a:pPr>
                      <a:r>
                        <a:rPr lang="en-US" sz="18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Electronic, Partially Online, roster confirmation will be emailed to contact person at appropriate time, launch emails will be sent to Providers. PE-FRD-E can be submitted via secure doc upload or fax/mail.</a:t>
                      </a:r>
                      <a:endPar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260312904"/>
                  </a:ext>
                </a:extLst>
              </a:tr>
            </a:tbl>
          </a:graphicData>
        </a:graphic>
      </p:graphicFrame>
      <p:sp>
        <p:nvSpPr>
          <p:cNvPr id="4" name="Slide Number Placeholder 3">
            <a:extLst>
              <a:ext uri="{FF2B5EF4-FFF2-40B4-BE49-F238E27FC236}">
                <a16:creationId xmlns:a16="http://schemas.microsoft.com/office/drawing/2014/main" id="{06960963-D069-5808-D86F-84F3791D7239}"/>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a:lstStyle/>
          <a:p>
            <a:pPr>
              <a:defRPr/>
            </a:pPr>
            <a:fld id="{EAADC162-776C-4996-B2F6-7720B30F3999}" type="slidenum">
              <a:rPr lang="en-US" altLang="en-US" smtClean="0"/>
              <a:pPr>
                <a:defRPr/>
              </a:pPr>
              <a:t>62</a:t>
            </a:fld>
            <a:endParaRPr lang="en-US" altLang="en-US" dirty="0"/>
          </a:p>
        </p:txBody>
      </p:sp>
    </p:spTree>
    <p:custDataLst>
      <p:tags r:id="rId1"/>
    </p:custDataLst>
    <p:extLst>
      <p:ext uri="{BB962C8B-B14F-4D97-AF65-F5344CB8AC3E}">
        <p14:creationId xmlns:p14="http://schemas.microsoft.com/office/powerpoint/2010/main" val="34194591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98B950C5-607E-0076-A024-0A42F45B3416}"/>
              </a:ext>
            </a:extLst>
          </p:cNvPr>
          <p:cNvSpPr txBox="1">
            <a:spLocks noGrp="1"/>
          </p:cNvSpPr>
          <p:nvPr>
            <p:ph type="title" idx="4294967295"/>
          </p:nvPr>
        </p:nvSpPr>
        <p:spPr>
          <a:xfrm>
            <a:off x="381265" y="223520"/>
            <a:ext cx="6873903" cy="457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rtl="0" eaLnBrk="0" fontAlgn="base" hangingPunct="0">
              <a:lnSpc>
                <a:spcPts val="3600"/>
              </a:lnSpc>
              <a:spcBef>
                <a:spcPct val="0"/>
              </a:spcBef>
              <a:spcAft>
                <a:spcPct val="0"/>
              </a:spcAft>
              <a:defRPr sz="4000" b="1" kern="1200">
                <a:solidFill>
                  <a:srgbClr val="002060"/>
                </a:solidFill>
                <a:latin typeface="+mj-lt"/>
                <a:ea typeface="+mj-ea"/>
                <a:cs typeface="+mj-cs"/>
              </a:defRPr>
            </a:lvl1pPr>
            <a:lvl2pPr algn="l" rtl="0" eaLnBrk="0" fontAlgn="base" hangingPunct="0">
              <a:lnSpc>
                <a:spcPts val="3600"/>
              </a:lnSpc>
              <a:spcBef>
                <a:spcPct val="0"/>
              </a:spcBef>
              <a:spcAft>
                <a:spcPct val="0"/>
              </a:spcAft>
              <a:defRPr sz="4000" b="1">
                <a:solidFill>
                  <a:srgbClr val="002060"/>
                </a:solidFill>
                <a:latin typeface="Corbel" pitchFamily="34" charset="0"/>
              </a:defRPr>
            </a:lvl2pPr>
            <a:lvl3pPr algn="l" rtl="0" eaLnBrk="0" fontAlgn="base" hangingPunct="0">
              <a:lnSpc>
                <a:spcPts val="3600"/>
              </a:lnSpc>
              <a:spcBef>
                <a:spcPct val="0"/>
              </a:spcBef>
              <a:spcAft>
                <a:spcPct val="0"/>
              </a:spcAft>
              <a:defRPr sz="4000" b="1">
                <a:solidFill>
                  <a:srgbClr val="002060"/>
                </a:solidFill>
                <a:latin typeface="Corbel" pitchFamily="34" charset="0"/>
              </a:defRPr>
            </a:lvl3pPr>
            <a:lvl4pPr algn="l" rtl="0" eaLnBrk="0" fontAlgn="base" hangingPunct="0">
              <a:lnSpc>
                <a:spcPts val="3600"/>
              </a:lnSpc>
              <a:spcBef>
                <a:spcPct val="0"/>
              </a:spcBef>
              <a:spcAft>
                <a:spcPct val="0"/>
              </a:spcAft>
              <a:defRPr sz="4000" b="1">
                <a:solidFill>
                  <a:srgbClr val="002060"/>
                </a:solidFill>
                <a:latin typeface="Corbel" pitchFamily="34" charset="0"/>
              </a:defRPr>
            </a:lvl4pPr>
            <a:lvl5pPr algn="l" rtl="0" eaLnBrk="0" fontAlgn="base" hangingPunct="0">
              <a:lnSpc>
                <a:spcPts val="3600"/>
              </a:lnSpc>
              <a:spcBef>
                <a:spcPct val="0"/>
              </a:spcBef>
              <a:spcAft>
                <a:spcPct val="0"/>
              </a:spcAft>
              <a:defRPr sz="4000" b="1">
                <a:solidFill>
                  <a:srgbClr val="002060"/>
                </a:solidFill>
                <a:latin typeface="Corbel" pitchFamily="34" charset="0"/>
              </a:defRPr>
            </a:lvl5pPr>
            <a:lvl6pPr marL="457200" algn="ctr" rtl="0" fontAlgn="base">
              <a:spcBef>
                <a:spcPct val="0"/>
              </a:spcBef>
              <a:spcAft>
                <a:spcPct val="0"/>
              </a:spcAft>
              <a:defRPr sz="4000">
                <a:solidFill>
                  <a:schemeClr val="bg1"/>
                </a:solidFill>
                <a:latin typeface="Calibri" pitchFamily="34" charset="0"/>
              </a:defRPr>
            </a:lvl6pPr>
            <a:lvl7pPr marL="914400" algn="ctr" rtl="0" fontAlgn="base">
              <a:spcBef>
                <a:spcPct val="0"/>
              </a:spcBef>
              <a:spcAft>
                <a:spcPct val="0"/>
              </a:spcAft>
              <a:defRPr sz="4000">
                <a:solidFill>
                  <a:schemeClr val="bg1"/>
                </a:solidFill>
                <a:latin typeface="Calibri" pitchFamily="34" charset="0"/>
              </a:defRPr>
            </a:lvl7pPr>
            <a:lvl8pPr marL="1371600" algn="ctr" rtl="0" fontAlgn="base">
              <a:spcBef>
                <a:spcPct val="0"/>
              </a:spcBef>
              <a:spcAft>
                <a:spcPct val="0"/>
              </a:spcAft>
              <a:defRPr sz="4000">
                <a:solidFill>
                  <a:schemeClr val="bg1"/>
                </a:solidFill>
                <a:latin typeface="Calibri" pitchFamily="34" charset="0"/>
              </a:defRPr>
            </a:lvl8pPr>
            <a:lvl9pPr marL="1828800" algn="ctr" rtl="0" fontAlgn="base">
              <a:spcBef>
                <a:spcPct val="0"/>
              </a:spcBef>
              <a:spcAft>
                <a:spcPct val="0"/>
              </a:spcAft>
              <a:defRPr sz="4000">
                <a:solidFill>
                  <a:schemeClr val="bg1"/>
                </a:solidFill>
                <a:latin typeface="Calibri" pitchFamily="34" charset="0"/>
              </a:defRPr>
            </a:lvl9pPr>
          </a:lstStyle>
          <a:p>
            <a:pPr marL="0" marR="0" lvl="0" indent="0" algn="l" defTabSz="914400" rtl="0" eaLnBrk="0" fontAlgn="base" latinLnBrk="0" hangingPunct="0">
              <a:lnSpc>
                <a:spcPts val="36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mj-lt"/>
                <a:ea typeface="Calibri" panose="020F0502020204030204" pitchFamily="34" charset="0"/>
                <a:cs typeface="Calibri" panose="020F0502020204030204" pitchFamily="34" charset="0"/>
              </a:rPr>
              <a:t>Timetable of Revalidation Emails</a:t>
            </a:r>
          </a:p>
        </p:txBody>
      </p:sp>
      <p:graphicFrame>
        <p:nvGraphicFramePr>
          <p:cNvPr id="2" name="Table 1">
            <a:extLst>
              <a:ext uri="{FF2B5EF4-FFF2-40B4-BE49-F238E27FC236}">
                <a16:creationId xmlns:a16="http://schemas.microsoft.com/office/drawing/2014/main" id="{CA29CEFF-9090-CA6B-BDDC-27C277899D7A}"/>
              </a:ext>
            </a:extLst>
          </p:cNvPr>
          <p:cNvGraphicFramePr>
            <a:graphicFrameLocks noGrp="1"/>
          </p:cNvGraphicFramePr>
          <p:nvPr>
            <p:extLst>
              <p:ext uri="{D42A27DB-BD31-4B8C-83A1-F6EECF244321}">
                <p14:modId xmlns:p14="http://schemas.microsoft.com/office/powerpoint/2010/main" val="2583546381"/>
              </p:ext>
            </p:extLst>
          </p:nvPr>
        </p:nvGraphicFramePr>
        <p:xfrm>
          <a:off x="457200" y="1600200"/>
          <a:ext cx="8229600" cy="4653280"/>
        </p:xfrm>
        <a:graphic>
          <a:graphicData uri="http://schemas.openxmlformats.org/drawingml/2006/table">
            <a:tbl>
              <a:tblPr firstRow="1" firstCol="1" bandRow="1">
                <a:tableStyleId>{5C22544A-7EE6-4342-B048-85BDC9FD1C3A}</a:tableStyleId>
              </a:tblPr>
              <a:tblGrid>
                <a:gridCol w="4114800">
                  <a:extLst>
                    <a:ext uri="{9D8B030D-6E8A-4147-A177-3AD203B41FA5}">
                      <a16:colId xmlns:a16="http://schemas.microsoft.com/office/drawing/2014/main" val="2701579805"/>
                    </a:ext>
                  </a:extLst>
                </a:gridCol>
                <a:gridCol w="4114800">
                  <a:extLst>
                    <a:ext uri="{9D8B030D-6E8A-4147-A177-3AD203B41FA5}">
                      <a16:colId xmlns:a16="http://schemas.microsoft.com/office/drawing/2014/main" val="1224380966"/>
                    </a:ext>
                  </a:extLst>
                </a:gridCol>
              </a:tblGrid>
              <a:tr h="538480">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Type of Email</a:t>
                      </a:r>
                    </a:p>
                  </a:txBody>
                  <a:tcPr marL="68580" marR="68580" marT="0" marB="0"/>
                </a:tc>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Send Time</a:t>
                      </a:r>
                    </a:p>
                  </a:txBody>
                  <a:tcPr marL="68580" marR="68580" marT="0" marB="0"/>
                </a:tc>
                <a:extLst>
                  <a:ext uri="{0D108BD9-81ED-4DB2-BD59-A6C34878D82A}">
                    <a16:rowId xmlns:a16="http://schemas.microsoft.com/office/drawing/2014/main" val="774190098"/>
                  </a:ext>
                </a:extLst>
              </a:tr>
              <a:tr h="538480">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Contact and Roster Confirmation Email</a:t>
                      </a:r>
                    </a:p>
                  </a:txBody>
                  <a:tcPr marL="68580" marR="68580" marT="0" marB="0"/>
                </a:tc>
                <a:tc>
                  <a:txBody>
                    <a:bodyPr/>
                    <a:lstStyle/>
                    <a:p>
                      <a:pPr marL="0" marR="0">
                        <a:spcBef>
                          <a:spcPts val="0"/>
                        </a:spcBef>
                        <a:spcAft>
                          <a:spcPts val="0"/>
                        </a:spcAft>
                      </a:pPr>
                      <a:r>
                        <a:rPr lang="en-US" sz="18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Sent to group contact on file at the beginning of the month</a:t>
                      </a:r>
                    </a:p>
                  </a:txBody>
                  <a:tcPr marL="68580" marR="68580" marT="0" marB="0"/>
                </a:tc>
                <a:extLst>
                  <a:ext uri="{0D108BD9-81ED-4DB2-BD59-A6C34878D82A}">
                    <a16:rowId xmlns:a16="http://schemas.microsoft.com/office/drawing/2014/main" val="219419902"/>
                  </a:ext>
                </a:extLst>
              </a:tr>
              <a:tr h="538480">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E-FRDF Launch Email</a:t>
                      </a:r>
                    </a:p>
                  </a:txBody>
                  <a:tcPr marL="68580" marR="68580" marT="0" marB="0"/>
                </a:tc>
                <a:tc>
                  <a:txBody>
                    <a:bodyPr/>
                    <a:lstStyle/>
                    <a:p>
                      <a:pPr marL="0" marR="0">
                        <a:spcBef>
                          <a:spcPts val="0"/>
                        </a:spcBef>
                        <a:spcAft>
                          <a:spcPts val="0"/>
                        </a:spcAft>
                      </a:pPr>
                      <a:r>
                        <a:rPr lang="en-US" sz="18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Sent to contact 1-3 days after we have received the group confirmation email</a:t>
                      </a:r>
                    </a:p>
                  </a:txBody>
                  <a:tcPr marL="68580" marR="68580" marT="0" marB="0"/>
                </a:tc>
                <a:extLst>
                  <a:ext uri="{0D108BD9-81ED-4DB2-BD59-A6C34878D82A}">
                    <a16:rowId xmlns:a16="http://schemas.microsoft.com/office/drawing/2014/main" val="3250293241"/>
                  </a:ext>
                </a:extLst>
              </a:tr>
              <a:tr h="807720">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E-FRDF Delegation Email</a:t>
                      </a:r>
                    </a:p>
                  </a:txBody>
                  <a:tcPr marL="68580" marR="68580" marT="0" marB="0"/>
                </a:tc>
                <a:tc>
                  <a:txBody>
                    <a:bodyPr/>
                    <a:lstStyle/>
                    <a:p>
                      <a:pPr marL="0" marR="0">
                        <a:spcBef>
                          <a:spcPts val="0"/>
                        </a:spcBef>
                        <a:spcAft>
                          <a:spcPts val="0"/>
                        </a:spcAft>
                      </a:pPr>
                      <a:r>
                        <a:rPr lang="en-US" sz="18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Sent to delegate email address after contact has signed into the E-FRDF and added a delegate email</a:t>
                      </a:r>
                    </a:p>
                  </a:txBody>
                  <a:tcPr marL="68580" marR="68580" marT="0" marB="0"/>
                </a:tc>
                <a:extLst>
                  <a:ext uri="{0D108BD9-81ED-4DB2-BD59-A6C34878D82A}">
                    <a16:rowId xmlns:a16="http://schemas.microsoft.com/office/drawing/2014/main" val="4076903088"/>
                  </a:ext>
                </a:extLst>
              </a:tr>
              <a:tr h="538480">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Reminder Email</a:t>
                      </a:r>
                    </a:p>
                  </a:txBody>
                  <a:tcPr marL="68580" marR="68580" marT="0" marB="0"/>
                </a:tc>
                <a:tc>
                  <a:txBody>
                    <a:bodyPr/>
                    <a:lstStyle/>
                    <a:p>
                      <a:pPr marL="0" marR="0">
                        <a:spcBef>
                          <a:spcPts val="0"/>
                        </a:spcBef>
                        <a:spcAft>
                          <a:spcPts val="0"/>
                        </a:spcAft>
                      </a:pPr>
                      <a:r>
                        <a:rPr lang="en-US" sz="18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Sent every 5 days to the contact and/or delegate email</a:t>
                      </a:r>
                    </a:p>
                  </a:txBody>
                  <a:tcPr marL="68580" marR="68580" marT="0" marB="0"/>
                </a:tc>
                <a:extLst>
                  <a:ext uri="{0D108BD9-81ED-4DB2-BD59-A6C34878D82A}">
                    <a16:rowId xmlns:a16="http://schemas.microsoft.com/office/drawing/2014/main" val="1260312904"/>
                  </a:ext>
                </a:extLst>
              </a:tr>
              <a:tr h="538480">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Initial Sanction Email</a:t>
                      </a:r>
                    </a:p>
                  </a:txBody>
                  <a:tcPr marL="68580" marR="68580" marT="0" marB="0"/>
                </a:tc>
                <a:tc>
                  <a:txBody>
                    <a:bodyPr/>
                    <a:lstStyle/>
                    <a:p>
                      <a:pPr marL="0" marR="0">
                        <a:spcBef>
                          <a:spcPts val="0"/>
                        </a:spcBef>
                        <a:spcAft>
                          <a:spcPts val="0"/>
                        </a:spcAft>
                      </a:pPr>
                      <a:r>
                        <a:rPr lang="en-US" sz="18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Sent on 45</a:t>
                      </a:r>
                      <a:r>
                        <a:rPr lang="en-US" sz="1800" baseline="30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th</a:t>
                      </a:r>
                      <a:r>
                        <a:rPr lang="en-US" sz="18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 day after the revalidation has been launched</a:t>
                      </a:r>
                    </a:p>
                  </a:txBody>
                  <a:tcPr marL="68580" marR="68580" marT="0" marB="0"/>
                </a:tc>
                <a:extLst>
                  <a:ext uri="{0D108BD9-81ED-4DB2-BD59-A6C34878D82A}">
                    <a16:rowId xmlns:a16="http://schemas.microsoft.com/office/drawing/2014/main" val="4262081706"/>
                  </a:ext>
                </a:extLst>
              </a:tr>
              <a:tr h="538480">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Second Sanction Email</a:t>
                      </a:r>
                    </a:p>
                  </a:txBody>
                  <a:tcPr marL="68580" marR="68580" marT="0" marB="0"/>
                </a:tc>
                <a:tc>
                  <a:txBody>
                    <a:bodyPr/>
                    <a:lstStyle/>
                    <a:p>
                      <a:pPr marL="0" marR="0">
                        <a:spcBef>
                          <a:spcPts val="0"/>
                        </a:spcBef>
                        <a:spcAft>
                          <a:spcPts val="0"/>
                        </a:spcAft>
                      </a:pPr>
                      <a:r>
                        <a:rPr lang="en-US" sz="18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Sent on the 60</a:t>
                      </a:r>
                      <a:r>
                        <a:rPr lang="en-US" sz="1800" baseline="30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th</a:t>
                      </a:r>
                      <a:r>
                        <a:rPr lang="en-US" sz="18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 day after the revalidation has been launched</a:t>
                      </a:r>
                    </a:p>
                  </a:txBody>
                  <a:tcPr marL="68580" marR="68580" marT="0" marB="0"/>
                </a:tc>
                <a:extLst>
                  <a:ext uri="{0D108BD9-81ED-4DB2-BD59-A6C34878D82A}">
                    <a16:rowId xmlns:a16="http://schemas.microsoft.com/office/drawing/2014/main" val="2199849976"/>
                  </a:ext>
                </a:extLst>
              </a:tr>
              <a:tr h="538480">
                <a:tc>
                  <a: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Final Sanction/Termination Email</a:t>
                      </a:r>
                    </a:p>
                  </a:txBody>
                  <a:tcPr marL="68580" marR="68580" marT="0" marB="0"/>
                </a:tc>
                <a:tc>
                  <a:txBody>
                    <a:bodyPr/>
                    <a:lstStyle/>
                    <a:p>
                      <a:pPr marL="0" marR="0">
                        <a:spcBef>
                          <a:spcPts val="0"/>
                        </a:spcBef>
                        <a:spcAft>
                          <a:spcPts val="0"/>
                        </a:spcAft>
                      </a:pPr>
                      <a:r>
                        <a:rPr lang="en-US" sz="18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Sent on the 75</a:t>
                      </a:r>
                      <a:r>
                        <a:rPr lang="en-US" sz="1800" baseline="30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th</a:t>
                      </a:r>
                      <a:r>
                        <a:rPr lang="en-US" sz="18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 day after the revalidation has been launched</a:t>
                      </a:r>
                    </a:p>
                  </a:txBody>
                  <a:tcPr marL="68580" marR="68580" marT="0" marB="0"/>
                </a:tc>
                <a:extLst>
                  <a:ext uri="{0D108BD9-81ED-4DB2-BD59-A6C34878D82A}">
                    <a16:rowId xmlns:a16="http://schemas.microsoft.com/office/drawing/2014/main" val="2260259943"/>
                  </a:ext>
                </a:extLst>
              </a:tr>
            </a:tbl>
          </a:graphicData>
        </a:graphic>
      </p:graphicFrame>
      <p:sp>
        <p:nvSpPr>
          <p:cNvPr id="4" name="Slide Number Placeholder 3">
            <a:extLst>
              <a:ext uri="{FF2B5EF4-FFF2-40B4-BE49-F238E27FC236}">
                <a16:creationId xmlns:a16="http://schemas.microsoft.com/office/drawing/2014/main" id="{06960963-D069-5808-D86F-84F3791D7239}"/>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a:lstStyle/>
          <a:p>
            <a:pPr>
              <a:defRPr/>
            </a:pPr>
            <a:fld id="{EAADC162-776C-4996-B2F6-7720B30F3999}" type="slidenum">
              <a:rPr lang="en-US" altLang="en-US" smtClean="0"/>
              <a:pPr>
                <a:defRPr/>
              </a:pPr>
              <a:t>63</a:t>
            </a:fld>
            <a:endParaRPr lang="en-US" altLang="en-US" dirty="0"/>
          </a:p>
        </p:txBody>
      </p:sp>
    </p:spTree>
    <p:custDataLst>
      <p:tags r:id="rId1"/>
    </p:custDataLst>
    <p:extLst>
      <p:ext uri="{BB962C8B-B14F-4D97-AF65-F5344CB8AC3E}">
        <p14:creationId xmlns:p14="http://schemas.microsoft.com/office/powerpoint/2010/main" val="25428919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209800" y="3276600"/>
            <a:ext cx="441745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i="0" u="none" strike="noStrike" kern="1200" cap="none" spc="0" normalizeH="0" baseline="0" noProof="0" dirty="0">
                <a:ln>
                  <a:noFill/>
                </a:ln>
                <a:solidFill>
                  <a:srgbClr val="002060"/>
                </a:solidFill>
                <a:effectLst/>
                <a:uLnTx/>
                <a:uFillTx/>
                <a:latin typeface="+mj-lt"/>
                <a:ea typeface="Calibri" panose="020F0502020204030204" pitchFamily="34" charset="0"/>
                <a:cs typeface="Calibri" panose="020F0502020204030204" pitchFamily="34" charset="0"/>
              </a:rPr>
              <a:t>Questions?</a:t>
            </a:r>
          </a:p>
        </p:txBody>
      </p:sp>
      <p:sp>
        <p:nvSpPr>
          <p:cNvPr id="3" name="Slide Number Placeholder 2">
            <a:extLst>
              <a:ext uri="{FF2B5EF4-FFF2-40B4-BE49-F238E27FC236}">
                <a16:creationId xmlns:a16="http://schemas.microsoft.com/office/drawing/2014/main" id="{FE89C07C-B07F-2D77-11BB-920B74BC8ADC}"/>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634362-9AFF-481E-9165-DDE67710E77E}" type="slidenum">
              <a:rPr kumimoji="0" lang="en-US" sz="1200" b="1" i="0" u="none" strike="noStrike" kern="1200" cap="none" spc="0" normalizeH="0" baseline="0" noProof="0" smtClean="0">
                <a:ln>
                  <a:noFill/>
                </a:ln>
                <a:solidFill>
                  <a:srgbClr val="898989"/>
                </a:solidFill>
                <a:effectLst/>
                <a:uLnTx/>
                <a:uFillTx/>
                <a:latin typeface="Arial" charset="0"/>
                <a:ea typeface="MS PGothic" pitchFamily="34" charset="-128"/>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sz="1200" b="1" i="0" u="none" strike="noStrike" kern="1200" cap="none" spc="0" normalizeH="0" baseline="0" noProof="0" dirty="0">
              <a:ln>
                <a:noFill/>
              </a:ln>
              <a:solidFill>
                <a:srgbClr val="898989"/>
              </a:solidFill>
              <a:effectLst/>
              <a:uLnTx/>
              <a:uFillTx/>
              <a:latin typeface="Arial" charset="0"/>
              <a:ea typeface="MS PGothic" pitchFamily="34" charset="-128"/>
              <a:cs typeface="Arial" charset="0"/>
            </a:endParaRPr>
          </a:p>
        </p:txBody>
      </p:sp>
    </p:spTree>
    <p:custDataLst>
      <p:tags r:id="rId1"/>
    </p:custDataLst>
    <p:extLst>
      <p:ext uri="{BB962C8B-B14F-4D97-AF65-F5344CB8AC3E}">
        <p14:creationId xmlns:p14="http://schemas.microsoft.com/office/powerpoint/2010/main" val="2210892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157631" y="2253924"/>
            <a:ext cx="6828738" cy="298543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base" latinLnBrk="0" hangingPunct="1">
              <a:lnSpc>
                <a:spcPct val="100000"/>
              </a:lnSpc>
              <a:spcBef>
                <a:spcPts val="0"/>
              </a:spcBef>
              <a:spcAft>
                <a:spcPts val="0"/>
              </a:spcAft>
              <a:buClr>
                <a:srgbClr val="002060"/>
              </a:buClr>
              <a:buSzTx/>
              <a:buFontTx/>
              <a:buNone/>
              <a:tabLst/>
              <a:defRPr/>
            </a:pPr>
            <a:r>
              <a:rPr kumimoji="0" lang="en-US" sz="3600" b="1" i="0" u="none" strike="noStrike" kern="1200" cap="none" spc="0" normalizeH="0" baseline="0" noProof="0" dirty="0">
                <a:ln>
                  <a:noFill/>
                </a:ln>
                <a:solidFill>
                  <a:srgbClr val="002060"/>
                </a:solidFill>
                <a:effectLst/>
                <a:uLnTx/>
                <a:uFillTx/>
                <a:latin typeface="Arial" panose="020B0604020202020204" pitchFamily="34" charset="0"/>
                <a:ea typeface="Calibri" panose="020F0502020204030204" pitchFamily="34" charset="0"/>
                <a:cs typeface="Arial" panose="020B0604020202020204" pitchFamily="34" charset="0"/>
              </a:rPr>
              <a:t>Mass.gov Updates</a:t>
            </a:r>
          </a:p>
          <a:p>
            <a:pPr marL="0" marR="0" lvl="0" indent="0" algn="ctr" defTabSz="914400" rtl="0" eaLnBrk="1" fontAlgn="base" latinLnBrk="0" hangingPunct="1">
              <a:lnSpc>
                <a:spcPct val="100000"/>
              </a:lnSpc>
              <a:spcBef>
                <a:spcPts val="0"/>
              </a:spcBef>
              <a:spcAft>
                <a:spcPts val="0"/>
              </a:spcAft>
              <a:buClr>
                <a:srgbClr val="002060"/>
              </a:buClr>
              <a:buSzTx/>
              <a:buFontTx/>
              <a:buNone/>
              <a:tabLst/>
              <a:defRPr/>
            </a:pPr>
            <a:endParaRPr kumimoji="0" lang="en-US" sz="3200" b="1" i="0" u="none" strike="noStrike" kern="1200" cap="none" spc="0" normalizeH="0" baseline="0" noProof="0" dirty="0">
              <a:ln>
                <a:noFill/>
              </a:ln>
              <a:solidFill>
                <a:srgbClr val="00206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
                <a:srgbClr val="002060"/>
              </a:buClr>
              <a:buSzTx/>
              <a:buFontTx/>
              <a:buNone/>
              <a:tabLst/>
              <a:defRPr/>
            </a:pPr>
            <a:r>
              <a:rPr kumimoji="0" lang="en-US" sz="2800" b="0" i="0" u="none" strike="noStrike" kern="1200" cap="none" spc="0" normalizeH="0" baseline="0" noProof="0" dirty="0">
                <a:ln>
                  <a:noFill/>
                </a:ln>
                <a:solidFill>
                  <a:srgbClr val="002060"/>
                </a:solidFill>
                <a:effectLst/>
                <a:uLnTx/>
                <a:uFillTx/>
                <a:latin typeface="Arial" panose="020B0604020202020204" pitchFamily="34" charset="0"/>
                <a:ea typeface="Calibri" panose="020F0502020204030204" pitchFamily="34" charset="0"/>
                <a:cs typeface="Arial" panose="020B0604020202020204" pitchFamily="34" charset="0"/>
              </a:rPr>
              <a:t>Michelle Croy – Sr. Provider Relations Specialist, MassHealth Business Support Services</a:t>
            </a:r>
            <a:endPar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
                <a:srgbClr val="002060"/>
              </a:buClr>
              <a:buSzTx/>
              <a:buFontTx/>
              <a:buNone/>
              <a:tabLst/>
              <a:defRPr/>
            </a:pPr>
            <a:endParaRPr kumimoji="0" lang="en-US" sz="3200" b="1" i="0" u="none" strike="noStrike" kern="1200" cap="none" spc="0" normalizeH="0" baseline="0" noProof="0" dirty="0">
              <a:ln>
                <a:noFill/>
              </a:ln>
              <a:solidFill>
                <a:srgbClr val="00206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5ADB0D4E-5D09-48EB-B629-63BD3EFA1B85}"/>
              </a:ext>
            </a:extLst>
          </p:cNvPr>
          <p:cNvSpPr>
            <a:spLocks noGrp="1"/>
          </p:cNvSpPr>
          <p:nvPr>
            <p:ph type="sldNum" sz="quarter" idx="12"/>
          </p:nvPr>
        </p:nvSpPr>
        <p:spPr/>
        <p:txBody>
          <a:bodyPr/>
          <a:lstStyle/>
          <a:p>
            <a:pPr fontAlgn="base">
              <a:spcBef>
                <a:spcPct val="0"/>
              </a:spcBef>
              <a:spcAft>
                <a:spcPct val="0"/>
              </a:spcAft>
              <a:defRPr/>
            </a:pPr>
            <a:fld id="{2DD6E3BA-0B8E-4F8A-8CD8-F939A68D284F}" type="slidenum">
              <a:rPr lang="en-US" altLang="en-US">
                <a:latin typeface="Calibri" pitchFamily="34" charset="0"/>
              </a:rPr>
              <a:pPr fontAlgn="base">
                <a:spcBef>
                  <a:spcPct val="0"/>
                </a:spcBef>
                <a:spcAft>
                  <a:spcPct val="0"/>
                </a:spcAft>
                <a:defRPr/>
              </a:pPr>
              <a:t>65</a:t>
            </a:fld>
            <a:endParaRPr lang="en-US" altLang="en-US" dirty="0">
              <a:latin typeface="Calibri" pitchFamily="34" charset="0"/>
            </a:endParaRPr>
          </a:p>
        </p:txBody>
      </p:sp>
    </p:spTree>
    <p:custDataLst>
      <p:tags r:id="rId1"/>
    </p:custDataLst>
    <p:extLst>
      <p:ext uri="{BB962C8B-B14F-4D97-AF65-F5344CB8AC3E}">
        <p14:creationId xmlns:p14="http://schemas.microsoft.com/office/powerpoint/2010/main" val="17534265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10BD9-AEE9-F656-49F1-DD964252D3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EC0024-6321-297B-6279-BCB4FB1BFFE8}"/>
              </a:ext>
            </a:extLst>
          </p:cNvPr>
          <p:cNvSpPr>
            <a:spLocks noGrp="1"/>
          </p:cNvSpPr>
          <p:nvPr>
            <p:ph type="title"/>
          </p:nvPr>
        </p:nvSpPr>
        <p:spPr/>
        <p:txBody>
          <a:bodyPr/>
          <a:lstStyle/>
          <a:p>
            <a:r>
              <a:rPr lang="en-US" sz="3600" dirty="0">
                <a:latin typeface="+mj-lt"/>
                <a:ea typeface="Calibri" panose="020F0502020204030204" pitchFamily="34" charset="0"/>
                <a:cs typeface="Calibri" panose="020F0502020204030204" pitchFamily="34" charset="0"/>
              </a:rPr>
              <a:t>Mass.gov Updates</a:t>
            </a:r>
          </a:p>
        </p:txBody>
      </p:sp>
      <p:sp>
        <p:nvSpPr>
          <p:cNvPr id="4" name="Content Placeholder 3">
            <a:extLst>
              <a:ext uri="{FF2B5EF4-FFF2-40B4-BE49-F238E27FC236}">
                <a16:creationId xmlns:a16="http://schemas.microsoft.com/office/drawing/2014/main" id="{21D3E09C-A1E5-7A91-1775-FFEF3BD4B01E}"/>
              </a:ext>
            </a:extLst>
          </p:cNvPr>
          <p:cNvSpPr>
            <a:spLocks noGrp="1"/>
          </p:cNvSpPr>
          <p:nvPr>
            <p:ph idx="1"/>
          </p:nvPr>
        </p:nvSpPr>
        <p:spPr>
          <a:xfrm>
            <a:off x="451184" y="1600200"/>
            <a:ext cx="8235616" cy="4525963"/>
          </a:xfrm>
        </p:spPr>
        <p:txBody>
          <a:bodyPr/>
          <a:lstStyle/>
          <a:p>
            <a:pPr>
              <a:buClrTx/>
            </a:pPr>
            <a:r>
              <a:rPr lang="en-US" sz="2400" dirty="0">
                <a:latin typeface="Calibri" panose="020F0502020204030204" pitchFamily="34" charset="0"/>
                <a:ea typeface="Calibri" panose="020F0502020204030204" pitchFamily="34" charset="0"/>
                <a:cs typeface="Calibri" panose="020F0502020204030204" pitchFamily="34" charset="0"/>
              </a:rPr>
              <a:t>In response to feedback received from the provider community, MassHealth has updated the layout of provider information on Mass.gov</a:t>
            </a:r>
          </a:p>
          <a:p>
            <a:pPr>
              <a:buClrTx/>
            </a:pPr>
            <a:endParaRPr lang="en-US" sz="2400" dirty="0">
              <a:latin typeface="Calibri" panose="020F0502020204030204" pitchFamily="34" charset="0"/>
              <a:ea typeface="Calibri" panose="020F0502020204030204" pitchFamily="34" charset="0"/>
              <a:cs typeface="Calibri" panose="020F0502020204030204" pitchFamily="34" charset="0"/>
            </a:endParaRPr>
          </a:p>
          <a:p>
            <a:pPr>
              <a:buClrTx/>
            </a:pPr>
            <a:r>
              <a:rPr lang="en-US" sz="2400" dirty="0">
                <a:latin typeface="Calibri" panose="020F0502020204030204" pitchFamily="34" charset="0"/>
                <a:ea typeface="Calibri" panose="020F0502020204030204" pitchFamily="34" charset="0"/>
                <a:cs typeface="Calibri" panose="020F0502020204030204" pitchFamily="34" charset="0"/>
              </a:rPr>
              <a:t>This initiative to update</a:t>
            </a:r>
            <a:r>
              <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2400" dirty="0">
                <a:latin typeface="Calibri" panose="020F0502020204030204" pitchFamily="34" charset="0"/>
                <a:ea typeface="Calibri" panose="020F0502020204030204" pitchFamily="34" charset="0"/>
                <a:cs typeface="Calibri" panose="020F0502020204030204" pitchFamily="34" charset="0"/>
              </a:rPr>
              <a:t>Mass.gov is ongoing and works to confirm that all published information is accurate and relevant</a:t>
            </a:r>
          </a:p>
        </p:txBody>
      </p:sp>
      <p:sp>
        <p:nvSpPr>
          <p:cNvPr id="3" name="Slide Number Placeholder 2">
            <a:extLst>
              <a:ext uri="{FF2B5EF4-FFF2-40B4-BE49-F238E27FC236}">
                <a16:creationId xmlns:a16="http://schemas.microsoft.com/office/drawing/2014/main" id="{78498D31-06AF-5604-F740-EA3450A0C7CF}"/>
              </a:ext>
            </a:extLst>
          </p:cNvPr>
          <p:cNvSpPr>
            <a:spLocks noGrp="1"/>
          </p:cNvSpPr>
          <p:nvPr>
            <p:ph type="sldNum" sz="quarter" idx="12"/>
          </p:nvPr>
        </p:nvSpPr>
        <p:spPr>
          <a:xfrm>
            <a:off x="6553200" y="6356350"/>
            <a:ext cx="2133600" cy="365125"/>
          </a:xfrm>
        </p:spPr>
        <p:txBody>
          <a:bodyPr/>
          <a:lstStyle/>
          <a:p>
            <a:pPr>
              <a:defRPr/>
            </a:pPr>
            <a:fld id="{C3302BC5-986D-42D8-BF2F-B9D0692D83AF}" type="slidenum">
              <a:rPr lang="en-US" smtClean="0"/>
              <a:pPr>
                <a:defRPr/>
              </a:pPr>
              <a:t>66</a:t>
            </a:fld>
            <a:endParaRPr lang="en-US" dirty="0"/>
          </a:p>
        </p:txBody>
      </p:sp>
    </p:spTree>
    <p:custDataLst>
      <p:tags r:id="rId1"/>
    </p:custDataLst>
    <p:extLst>
      <p:ext uri="{BB962C8B-B14F-4D97-AF65-F5344CB8AC3E}">
        <p14:creationId xmlns:p14="http://schemas.microsoft.com/office/powerpoint/2010/main" val="38228941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E487C-4F73-E522-7ED1-BDE21820B5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D82D12-5D88-A040-3E6D-ED3F578DE8D5}"/>
              </a:ext>
            </a:extLst>
          </p:cNvPr>
          <p:cNvSpPr>
            <a:spLocks noGrp="1"/>
          </p:cNvSpPr>
          <p:nvPr>
            <p:ph type="title"/>
          </p:nvPr>
        </p:nvSpPr>
        <p:spPr>
          <a:xfrm>
            <a:off x="457200" y="304800"/>
            <a:ext cx="6934200" cy="838200"/>
          </a:xfrm>
        </p:spPr>
        <p:txBody>
          <a:bodyPr/>
          <a:lstStyle/>
          <a:p>
            <a:r>
              <a:rPr lang="en-US" sz="3600" dirty="0">
                <a:latin typeface="+mj-lt"/>
                <a:ea typeface="Calibri" panose="020F0502020204030204" pitchFamily="34" charset="0"/>
                <a:cs typeface="Calibri" panose="020F0502020204030204" pitchFamily="34" charset="0"/>
              </a:rPr>
              <a:t>Mass.gov Updates – </a:t>
            </a:r>
            <a:r>
              <a:rPr lang="en-US" dirty="0">
                <a:latin typeface="+mj-lt"/>
                <a:ea typeface="Calibri" panose="020F0502020204030204" pitchFamily="34" charset="0"/>
                <a:cs typeface="Calibri" panose="020F0502020204030204" pitchFamily="34" charset="0"/>
              </a:rPr>
              <a:t>Change of Address</a:t>
            </a:r>
          </a:p>
        </p:txBody>
      </p:sp>
      <p:pic>
        <p:nvPicPr>
          <p:cNvPr id="5" name="Picture 4" descr="Change of Address - Provider Requirement homepage on Mass.gov with red circle around where to select 'Change of Address Provider Requirements by Provider Type'">
            <a:extLst>
              <a:ext uri="{FF2B5EF4-FFF2-40B4-BE49-F238E27FC236}">
                <a16:creationId xmlns:a16="http://schemas.microsoft.com/office/drawing/2014/main" id="{6A92B9EE-4109-9BEC-F990-707FDB5F056D}"/>
              </a:ext>
            </a:extLst>
          </p:cNvPr>
          <p:cNvPicPr>
            <a:picLocks noChangeAspect="1"/>
          </p:cNvPicPr>
          <p:nvPr/>
        </p:nvPicPr>
        <p:blipFill>
          <a:blip r:embed="rId3"/>
          <a:stretch>
            <a:fillRect/>
          </a:stretch>
        </p:blipFill>
        <p:spPr>
          <a:xfrm>
            <a:off x="793276" y="1676400"/>
            <a:ext cx="3603518" cy="4297363"/>
          </a:xfrm>
          <a:prstGeom prst="rect">
            <a:avLst/>
          </a:prstGeom>
          <a:ln>
            <a:solidFill>
              <a:schemeClr val="tx1"/>
            </a:solidFill>
          </a:ln>
        </p:spPr>
      </p:pic>
      <p:sp>
        <p:nvSpPr>
          <p:cNvPr id="7" name="Content Placeholder 2">
            <a:extLst>
              <a:ext uri="{FF2B5EF4-FFF2-40B4-BE49-F238E27FC236}">
                <a16:creationId xmlns:a16="http://schemas.microsoft.com/office/drawing/2014/main" id="{1713CC47-6772-A148-7678-D5ED209F47B4}"/>
              </a:ext>
            </a:extLst>
          </p:cNvPr>
          <p:cNvSpPr txBox="1">
            <a:spLocks/>
          </p:cNvSpPr>
          <p:nvPr/>
        </p:nvSpPr>
        <p:spPr bwMode="auto">
          <a:xfrm>
            <a:off x="5275907" y="1477994"/>
            <a:ext cx="3410893" cy="429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5">
                  <a:lumMod val="75000"/>
                </a:schemeClr>
              </a:buClr>
              <a:buFont typeface="Arial"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Clr>
                <a:schemeClr val="accent5">
                  <a:lumMod val="75000"/>
                </a:schemeClr>
              </a:buClr>
              <a:buFont typeface="Arial"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spcBef>
                <a:spcPct val="20000"/>
              </a:spcBef>
              <a:spcAft>
                <a:spcPct val="0"/>
              </a:spcAft>
              <a:buClr>
                <a:schemeClr val="accent5">
                  <a:lumMod val="75000"/>
                </a:schemeClr>
              </a:buClr>
              <a:buFont typeface="Arial"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rgbClr val="4BACC6">
                  <a:lumMod val="75000"/>
                </a:srgbClr>
              </a:buClr>
              <a:buSzTx/>
              <a:buFont typeface="Arial" charset="0"/>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The Change of Address page has recently undergone an update to one of its resources.</a:t>
            </a: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The CAD Grid now provides more in-depth descriptions for how ORP and FFS providers can update their MassHealth profiles.</a:t>
            </a: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This includes all provider types, excluding dental and LTSS types. </a:t>
            </a:r>
          </a:p>
          <a:p>
            <a:pPr marL="342900" marR="0" lvl="0" indent="-342900" algn="l" defTabSz="914400" rtl="0" eaLnBrk="1" fontAlgn="base" latinLnBrk="0" hangingPunct="1">
              <a:lnSpc>
                <a:spcPct val="100000"/>
              </a:lnSpc>
              <a:spcBef>
                <a:spcPct val="20000"/>
              </a:spcBef>
              <a:spcAft>
                <a:spcPct val="0"/>
              </a:spcAft>
              <a:buClr>
                <a:srgbClr val="4BACC6">
                  <a:lumMod val="75000"/>
                </a:srgbClr>
              </a:buClr>
              <a:buSzTx/>
              <a:buFont typeface="Arial"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base" latinLnBrk="0" hangingPunct="1">
              <a:lnSpc>
                <a:spcPct val="100000"/>
              </a:lnSpc>
              <a:spcBef>
                <a:spcPct val="20000"/>
              </a:spcBef>
              <a:spcAft>
                <a:spcPct val="0"/>
              </a:spcAft>
              <a:buClr>
                <a:srgbClr val="4BACC6">
                  <a:lumMod val="75000"/>
                </a:srgbClr>
              </a:buClr>
              <a:buSzTx/>
              <a:buFont typeface="Arial"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B24AA564-BEE1-0923-A326-5044765F56A4}"/>
              </a:ext>
            </a:extLst>
          </p:cNvPr>
          <p:cNvSpPr txBox="1"/>
          <p:nvPr/>
        </p:nvSpPr>
        <p:spPr>
          <a:xfrm>
            <a:off x="533400" y="6223284"/>
            <a:ext cx="853817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S PGothic" pitchFamily="34" charset="-128"/>
                <a:cs typeface="Arial" charset="0"/>
              </a:rPr>
              <a:t>Visit: </a:t>
            </a:r>
            <a:r>
              <a:rPr lang="en-US" sz="1800" b="0" dirty="0">
                <a:hlinkClick r:id="rId4"/>
              </a:rPr>
              <a:t>Change of Address - Provider Requirements | Mass.gov</a:t>
            </a:r>
            <a:endParaRPr kumimoji="0" lang="en-US" sz="1800" b="0" i="0" u="none" strike="noStrike" kern="1200" cap="none" spc="0" normalizeH="0" baseline="0" noProof="0" dirty="0">
              <a:ln>
                <a:noFill/>
              </a:ln>
              <a:solidFill>
                <a:srgbClr val="000000"/>
              </a:solidFill>
              <a:effectLst/>
              <a:uLnTx/>
              <a:uFillTx/>
              <a:latin typeface="Arial" panose="020B0604020202020204"/>
              <a:ea typeface="MS PGothic" pitchFamily="34" charset="-128"/>
              <a:cs typeface="Arial"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S PGothic" pitchFamily="34" charset="-128"/>
              <a:cs typeface="Arial" charset="0"/>
            </a:endParaRPr>
          </a:p>
        </p:txBody>
      </p:sp>
      <p:sp>
        <p:nvSpPr>
          <p:cNvPr id="8" name="Oval 7">
            <a:extLst>
              <a:ext uri="{FF2B5EF4-FFF2-40B4-BE49-F238E27FC236}">
                <a16:creationId xmlns:a16="http://schemas.microsoft.com/office/drawing/2014/main" id="{519B5B20-EB05-2B9A-12BB-68BF5124667C}"/>
              </a:ext>
              <a:ext uri="{C183D7F6-B498-43B3-948B-1728B52AA6E4}">
                <adec:decorative xmlns:adec="http://schemas.microsoft.com/office/drawing/2017/decorative" val="1"/>
              </a:ext>
            </a:extLst>
          </p:cNvPr>
          <p:cNvSpPr/>
          <p:nvPr/>
        </p:nvSpPr>
        <p:spPr>
          <a:xfrm>
            <a:off x="457200" y="5452192"/>
            <a:ext cx="2486687" cy="64633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16581819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97292-A1D3-D365-C0CA-FD997F5AE1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D96682-9A0F-5C18-0D59-DA9A9DCB1F5E}"/>
              </a:ext>
            </a:extLst>
          </p:cNvPr>
          <p:cNvSpPr>
            <a:spLocks noGrp="1"/>
          </p:cNvSpPr>
          <p:nvPr>
            <p:ph type="title"/>
          </p:nvPr>
        </p:nvSpPr>
        <p:spPr>
          <a:xfrm>
            <a:off x="457200" y="304800"/>
            <a:ext cx="6934200" cy="838200"/>
          </a:xfrm>
        </p:spPr>
        <p:txBody>
          <a:bodyPr/>
          <a:lstStyle/>
          <a:p>
            <a:r>
              <a:rPr lang="en-US" dirty="0">
                <a:latin typeface="+mj-lt"/>
                <a:ea typeface="Calibri" panose="020F0502020204030204" pitchFamily="34" charset="0"/>
                <a:cs typeface="Calibri" panose="020F0502020204030204" pitchFamily="34" charset="0"/>
              </a:rPr>
              <a:t>Mass.gov Updates </a:t>
            </a:r>
            <a:r>
              <a:rPr lang="en-US" sz="3200" dirty="0">
                <a:latin typeface="+mj-lt"/>
                <a:ea typeface="Calibri" panose="020F0502020204030204" pitchFamily="34" charset="0"/>
                <a:cs typeface="Calibri" panose="020F0502020204030204" pitchFamily="34" charset="0"/>
              </a:rPr>
              <a:t>–</a:t>
            </a:r>
            <a:r>
              <a:rPr lang="en-US" sz="4000" dirty="0">
                <a:latin typeface="+mj-lt"/>
                <a:ea typeface="Calibri" panose="020F0502020204030204" pitchFamily="34" charset="0"/>
                <a:cs typeface="Calibri" panose="020F0502020204030204" pitchFamily="34" charset="0"/>
              </a:rPr>
              <a:t> </a:t>
            </a:r>
            <a:r>
              <a:rPr lang="en-US" dirty="0">
                <a:latin typeface="+mj-lt"/>
                <a:ea typeface="Calibri" panose="020F0502020204030204" pitchFamily="34" charset="0"/>
                <a:cs typeface="Calibri" panose="020F0502020204030204" pitchFamily="34" charset="0"/>
              </a:rPr>
              <a:t>Group Links/Affiliations</a:t>
            </a:r>
          </a:p>
        </p:txBody>
      </p:sp>
      <p:sp>
        <p:nvSpPr>
          <p:cNvPr id="7" name="Content Placeholder 2">
            <a:extLst>
              <a:ext uri="{FF2B5EF4-FFF2-40B4-BE49-F238E27FC236}">
                <a16:creationId xmlns:a16="http://schemas.microsoft.com/office/drawing/2014/main" id="{B42D521F-E8CA-8ED5-65D1-40BAF7D02C95}"/>
              </a:ext>
            </a:extLst>
          </p:cNvPr>
          <p:cNvSpPr txBox="1">
            <a:spLocks/>
          </p:cNvSpPr>
          <p:nvPr/>
        </p:nvSpPr>
        <p:spPr bwMode="auto">
          <a:xfrm>
            <a:off x="627707" y="1801160"/>
            <a:ext cx="3853758" cy="429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5">
                  <a:lumMod val="75000"/>
                </a:schemeClr>
              </a:buClr>
              <a:buFont typeface="Arial"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Clr>
                <a:schemeClr val="accent5">
                  <a:lumMod val="75000"/>
                </a:schemeClr>
              </a:buClr>
              <a:buFont typeface="Arial"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spcBef>
                <a:spcPct val="20000"/>
              </a:spcBef>
              <a:spcAft>
                <a:spcPct val="0"/>
              </a:spcAft>
              <a:buClr>
                <a:schemeClr val="accent5">
                  <a:lumMod val="75000"/>
                </a:schemeClr>
              </a:buClr>
              <a:buFont typeface="Arial"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rgbClr val="4BACC6">
                  <a:lumMod val="75000"/>
                </a:srgbClr>
              </a:buClr>
              <a:buSzTx/>
              <a:buFont typeface="Arial" charset="0"/>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In February 2025, MassHealth introduced a page dedicated to articulating the differences between linking and affiliations. </a:t>
            </a: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This page offers insight into the way providers are listed in the MassHealth program, as well as directs to Self-Service tools that enable providers to verify group linkages. </a:t>
            </a:r>
          </a:p>
          <a:p>
            <a:pPr marL="0" marR="0" lvl="0" indent="0" algn="l" defTabSz="914400" rtl="0" eaLnBrk="1" fontAlgn="base" latinLnBrk="0" hangingPunct="1">
              <a:lnSpc>
                <a:spcPct val="100000"/>
              </a:lnSpc>
              <a:spcBef>
                <a:spcPct val="20000"/>
              </a:spcBef>
              <a:spcAft>
                <a:spcPct val="0"/>
              </a:spcAft>
              <a:buClr>
                <a:srgbClr val="4BACC6">
                  <a:lumMod val="75000"/>
                </a:srgbClr>
              </a:buClr>
              <a:buSzTx/>
              <a:buFont typeface="Arial" charset="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 name="Picture 4" descr="Linking and affiliations for Providers webpage on Mass.gov">
            <a:extLst>
              <a:ext uri="{FF2B5EF4-FFF2-40B4-BE49-F238E27FC236}">
                <a16:creationId xmlns:a16="http://schemas.microsoft.com/office/drawing/2014/main" id="{2699D617-18F4-C106-C54F-0972CFB0C902}"/>
              </a:ext>
            </a:extLst>
          </p:cNvPr>
          <p:cNvPicPr>
            <a:picLocks noChangeAspect="1"/>
          </p:cNvPicPr>
          <p:nvPr/>
        </p:nvPicPr>
        <p:blipFill>
          <a:blip r:embed="rId3"/>
          <a:stretch>
            <a:fillRect/>
          </a:stretch>
        </p:blipFill>
        <p:spPr>
          <a:xfrm>
            <a:off x="5105402" y="1509658"/>
            <a:ext cx="3267003" cy="4630846"/>
          </a:xfrm>
          <a:prstGeom prst="rect">
            <a:avLst/>
          </a:prstGeom>
          <a:ln>
            <a:solidFill>
              <a:schemeClr val="tx1"/>
            </a:solidFill>
          </a:ln>
        </p:spPr>
      </p:pic>
      <p:sp>
        <p:nvSpPr>
          <p:cNvPr id="13" name="TextBox 12">
            <a:extLst>
              <a:ext uri="{FF2B5EF4-FFF2-40B4-BE49-F238E27FC236}">
                <a16:creationId xmlns:a16="http://schemas.microsoft.com/office/drawing/2014/main" id="{4C56E5B3-C311-AA66-43F8-F1C4A712DAC6}"/>
              </a:ext>
            </a:extLst>
          </p:cNvPr>
          <p:cNvSpPr txBox="1"/>
          <p:nvPr/>
        </p:nvSpPr>
        <p:spPr>
          <a:xfrm>
            <a:off x="533400" y="6223284"/>
            <a:ext cx="8229600" cy="646331"/>
          </a:xfrm>
          <a:prstGeom prst="rect">
            <a:avLst/>
          </a:prstGeom>
          <a:noFill/>
        </p:spPr>
        <p:txBody>
          <a:bodyPr wrap="square" rtlCol="0">
            <a:spAutoFit/>
          </a:bodyPr>
          <a:lstStyle/>
          <a:p>
            <a:pPr lvl="0" defTabSz="457200" fontAlgn="auto">
              <a:spcBef>
                <a:spcPts val="0"/>
              </a:spcBef>
              <a:spcAft>
                <a:spcPts val="0"/>
              </a:spcAf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S PGothic" pitchFamily="34" charset="-128"/>
                <a:cs typeface="Arial" charset="0"/>
              </a:rPr>
              <a:t>Visit: </a:t>
            </a:r>
            <a:r>
              <a:rPr lang="en-US" sz="1800" b="0" dirty="0">
                <a:hlinkClick r:id="rId4"/>
              </a:rPr>
              <a:t>Linking and Affiliations for Providers | Mass.gov</a:t>
            </a:r>
            <a:endParaRPr kumimoji="0" lang="en-US" sz="1800" b="0" i="0" u="none" strike="noStrike" kern="1200" cap="none" spc="0" normalizeH="0" baseline="0" noProof="0" dirty="0">
              <a:ln>
                <a:noFill/>
              </a:ln>
              <a:solidFill>
                <a:srgbClr val="000000"/>
              </a:solidFill>
              <a:effectLst/>
              <a:uLnTx/>
              <a:uFillTx/>
              <a:latin typeface="Arial" panose="020B0604020202020204"/>
              <a:ea typeface="MS PGothic" pitchFamily="34" charset="-128"/>
              <a:cs typeface="Arial"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S PGothic" pitchFamily="34" charset="-128"/>
              <a:cs typeface="Arial" charset="0"/>
            </a:endParaRPr>
          </a:p>
        </p:txBody>
      </p:sp>
    </p:spTree>
    <p:custDataLst>
      <p:tags r:id="rId1"/>
    </p:custDataLst>
    <p:extLst>
      <p:ext uri="{BB962C8B-B14F-4D97-AF65-F5344CB8AC3E}">
        <p14:creationId xmlns:p14="http://schemas.microsoft.com/office/powerpoint/2010/main" val="17927499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07520-3DB2-8BEA-A102-171C1B5DA5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2C5A24-4159-F7C6-1246-69A39E18D85F}"/>
              </a:ext>
            </a:extLst>
          </p:cNvPr>
          <p:cNvSpPr>
            <a:spLocks noGrp="1"/>
          </p:cNvSpPr>
          <p:nvPr>
            <p:ph type="title"/>
          </p:nvPr>
        </p:nvSpPr>
        <p:spPr>
          <a:xfrm>
            <a:off x="457200" y="304800"/>
            <a:ext cx="7223760" cy="838200"/>
          </a:xfrm>
        </p:spPr>
        <p:txBody>
          <a:bodyPr/>
          <a:lstStyle/>
          <a:p>
            <a:r>
              <a:rPr lang="en-US" sz="3600" dirty="0">
                <a:latin typeface="+mj-lt"/>
                <a:ea typeface="Calibri" panose="020F0502020204030204" pitchFamily="34" charset="0"/>
                <a:cs typeface="Calibri" panose="020F0502020204030204" pitchFamily="34" charset="0"/>
              </a:rPr>
              <a:t>Mass.gov Updates – </a:t>
            </a:r>
            <a:r>
              <a:rPr lang="en-US" dirty="0">
                <a:latin typeface="+mj-lt"/>
                <a:ea typeface="Calibri" panose="020F0502020204030204" pitchFamily="34" charset="0"/>
                <a:cs typeface="Calibri" panose="020F0502020204030204" pitchFamily="34" charset="0"/>
              </a:rPr>
              <a:t>FFS</a:t>
            </a:r>
            <a:r>
              <a:rPr lang="en-US" sz="2800" dirty="0">
                <a:latin typeface="+mj-lt"/>
                <a:ea typeface="Calibri" panose="020F0502020204030204" pitchFamily="34" charset="0"/>
                <a:cs typeface="Calibri" panose="020F0502020204030204" pitchFamily="34" charset="0"/>
              </a:rPr>
              <a:t> </a:t>
            </a:r>
            <a:r>
              <a:rPr lang="en-US" dirty="0">
                <a:latin typeface="+mj-lt"/>
                <a:ea typeface="Calibri" panose="020F0502020204030204" pitchFamily="34" charset="0"/>
                <a:cs typeface="Calibri" panose="020F0502020204030204" pitchFamily="34" charset="0"/>
              </a:rPr>
              <a:t>Revalidation</a:t>
            </a:r>
          </a:p>
        </p:txBody>
      </p:sp>
      <p:pic>
        <p:nvPicPr>
          <p:cNvPr id="6" name="Picture 5" descr="Revalidation for Fee-for-Service (FFS) Providers webpage on Mass.gov.">
            <a:extLst>
              <a:ext uri="{FF2B5EF4-FFF2-40B4-BE49-F238E27FC236}">
                <a16:creationId xmlns:a16="http://schemas.microsoft.com/office/drawing/2014/main" id="{E9F5F192-1E05-F4B4-E702-B8EAF6CB7123}"/>
              </a:ext>
            </a:extLst>
          </p:cNvPr>
          <p:cNvPicPr>
            <a:picLocks noChangeAspect="1"/>
          </p:cNvPicPr>
          <p:nvPr/>
        </p:nvPicPr>
        <p:blipFill>
          <a:blip r:embed="rId3"/>
          <a:stretch>
            <a:fillRect/>
          </a:stretch>
        </p:blipFill>
        <p:spPr>
          <a:xfrm>
            <a:off x="550084" y="1477994"/>
            <a:ext cx="4260022" cy="4648954"/>
          </a:xfrm>
          <a:prstGeom prst="rect">
            <a:avLst/>
          </a:prstGeom>
          <a:ln>
            <a:solidFill>
              <a:schemeClr val="tx1"/>
            </a:solidFill>
          </a:ln>
        </p:spPr>
      </p:pic>
      <p:sp>
        <p:nvSpPr>
          <p:cNvPr id="7" name="Content Placeholder 2">
            <a:extLst>
              <a:ext uri="{FF2B5EF4-FFF2-40B4-BE49-F238E27FC236}">
                <a16:creationId xmlns:a16="http://schemas.microsoft.com/office/drawing/2014/main" id="{8EB69A86-44E5-8A42-CAD2-94B8DB7F6E80}"/>
              </a:ext>
            </a:extLst>
          </p:cNvPr>
          <p:cNvSpPr txBox="1">
            <a:spLocks/>
          </p:cNvSpPr>
          <p:nvPr/>
        </p:nvSpPr>
        <p:spPr bwMode="auto">
          <a:xfrm>
            <a:off x="5275907" y="1477994"/>
            <a:ext cx="3410893" cy="429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5">
                  <a:lumMod val="75000"/>
                </a:schemeClr>
              </a:buClr>
              <a:buFont typeface="Arial"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Clr>
                <a:schemeClr val="accent5">
                  <a:lumMod val="75000"/>
                </a:schemeClr>
              </a:buClr>
              <a:buFont typeface="Arial"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spcBef>
                <a:spcPct val="20000"/>
              </a:spcBef>
              <a:spcAft>
                <a:spcPct val="0"/>
              </a:spcAft>
              <a:buClr>
                <a:schemeClr val="accent5">
                  <a:lumMod val="75000"/>
                </a:schemeClr>
              </a:buClr>
              <a:buFont typeface="Arial"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rgbClr val="4BACC6">
                  <a:lumMod val="75000"/>
                </a:srgbClr>
              </a:buClr>
              <a:buSzTx/>
              <a:buFont typeface="Arial" charset="0"/>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The Revalidation for Fee-for-Service providers has also recently undergone updates.</a:t>
            </a: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Due to changes to the primary user policy in 2024, as well as changes to communication methods, the process of Revalidation was also subject to change. These details are now included on Mass.gov.</a:t>
            </a:r>
          </a:p>
        </p:txBody>
      </p:sp>
      <p:sp>
        <p:nvSpPr>
          <p:cNvPr id="13" name="TextBox 12">
            <a:extLst>
              <a:ext uri="{FF2B5EF4-FFF2-40B4-BE49-F238E27FC236}">
                <a16:creationId xmlns:a16="http://schemas.microsoft.com/office/drawing/2014/main" id="{CF59C215-DABD-BB1D-799E-4B7F96A74D5A}"/>
              </a:ext>
            </a:extLst>
          </p:cNvPr>
          <p:cNvSpPr txBox="1"/>
          <p:nvPr/>
        </p:nvSpPr>
        <p:spPr>
          <a:xfrm>
            <a:off x="457200" y="6223284"/>
            <a:ext cx="8614372" cy="646331"/>
          </a:xfrm>
          <a:prstGeom prst="rect">
            <a:avLst/>
          </a:prstGeom>
          <a:noFill/>
        </p:spPr>
        <p:txBody>
          <a:bodyPr wrap="square" rtlCol="0">
            <a:spAutoFit/>
          </a:bodyPr>
          <a:lstStyle/>
          <a:p>
            <a:pPr lvl="0" defTabSz="457200" fontAlgn="auto">
              <a:spcBef>
                <a:spcPts val="0"/>
              </a:spcBef>
              <a:spcAft>
                <a:spcPts val="0"/>
              </a:spcAf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S PGothic" pitchFamily="34" charset="-128"/>
                <a:cs typeface="Arial" charset="0"/>
              </a:rPr>
              <a:t>Visit: </a:t>
            </a:r>
            <a:r>
              <a:rPr lang="en-US" sz="1800" b="0" dirty="0">
                <a:hlinkClick r:id="rId4"/>
              </a:rPr>
              <a:t>Revalidation for Fee-for-Service (FFS) Providers | Mass.gov</a:t>
            </a:r>
            <a:endParaRPr kumimoji="0" lang="en-US" sz="1800" b="0" i="0" u="none" strike="noStrike" kern="1200" cap="none" spc="0" normalizeH="0" baseline="0" noProof="0" dirty="0">
              <a:ln>
                <a:noFill/>
              </a:ln>
              <a:solidFill>
                <a:srgbClr val="000000"/>
              </a:solidFill>
              <a:effectLst/>
              <a:uLnTx/>
              <a:uFillTx/>
              <a:latin typeface="Arial" panose="020B0604020202020204"/>
              <a:ea typeface="MS PGothic" pitchFamily="34" charset="-128"/>
              <a:cs typeface="Arial"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S PGothic" pitchFamily="34" charset="-128"/>
              <a:cs typeface="Arial" charset="0"/>
            </a:endParaRPr>
          </a:p>
        </p:txBody>
      </p:sp>
    </p:spTree>
    <p:custDataLst>
      <p:tags r:id="rId1"/>
    </p:custDataLst>
    <p:extLst>
      <p:ext uri="{BB962C8B-B14F-4D97-AF65-F5344CB8AC3E}">
        <p14:creationId xmlns:p14="http://schemas.microsoft.com/office/powerpoint/2010/main" val="1462864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3D561-95A7-41CE-C1A1-DC53100306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2CD016-3DEA-C04D-2F8F-A939B20DAD52}"/>
              </a:ext>
            </a:extLst>
          </p:cNvPr>
          <p:cNvSpPr>
            <a:spLocks noGrp="1"/>
          </p:cNvSpPr>
          <p:nvPr>
            <p:ph type="title"/>
          </p:nvPr>
        </p:nvSpPr>
        <p:spPr>
          <a:xfrm>
            <a:off x="457200" y="304800"/>
            <a:ext cx="6934200" cy="838200"/>
          </a:xfrm>
        </p:spPr>
        <p:txBody>
          <a:bodyPr/>
          <a:lstStyle/>
          <a:p>
            <a:r>
              <a:rPr lang="en-US" dirty="0">
                <a:latin typeface="+mj-lt"/>
                <a:ea typeface="Calibri" panose="020F0502020204030204" pitchFamily="34" charset="0"/>
                <a:cs typeface="Calibri" panose="020F0502020204030204" pitchFamily="34" charset="0"/>
              </a:rPr>
              <a:t>Mass.gov Updates </a:t>
            </a:r>
            <a:r>
              <a:rPr lang="en-US" sz="3200" dirty="0">
                <a:latin typeface="+mj-lt"/>
                <a:ea typeface="Calibri" panose="020F0502020204030204" pitchFamily="34" charset="0"/>
                <a:cs typeface="Calibri" panose="020F0502020204030204" pitchFamily="34" charset="0"/>
              </a:rPr>
              <a:t>–</a:t>
            </a:r>
            <a:r>
              <a:rPr lang="en-US" sz="4000" dirty="0">
                <a:latin typeface="+mj-lt"/>
                <a:ea typeface="Calibri" panose="020F0502020204030204" pitchFamily="34" charset="0"/>
                <a:cs typeface="Calibri" panose="020F0502020204030204" pitchFamily="34" charset="0"/>
              </a:rPr>
              <a:t> </a:t>
            </a:r>
            <a:r>
              <a:rPr lang="en-US" dirty="0">
                <a:latin typeface="+mj-lt"/>
                <a:ea typeface="Calibri" panose="020F0502020204030204" pitchFamily="34" charset="0"/>
                <a:cs typeface="Calibri" panose="020F0502020204030204" pitchFamily="34" charset="0"/>
              </a:rPr>
              <a:t>Job Aids</a:t>
            </a:r>
          </a:p>
        </p:txBody>
      </p:sp>
      <p:sp>
        <p:nvSpPr>
          <p:cNvPr id="7" name="Content Placeholder 2">
            <a:extLst>
              <a:ext uri="{FF2B5EF4-FFF2-40B4-BE49-F238E27FC236}">
                <a16:creationId xmlns:a16="http://schemas.microsoft.com/office/drawing/2014/main" id="{7304EC13-CE04-3C09-137B-3BE3CBCEFE69}"/>
              </a:ext>
            </a:extLst>
          </p:cNvPr>
          <p:cNvSpPr txBox="1">
            <a:spLocks/>
          </p:cNvSpPr>
          <p:nvPr/>
        </p:nvSpPr>
        <p:spPr bwMode="auto">
          <a:xfrm>
            <a:off x="457201" y="1534252"/>
            <a:ext cx="3776472" cy="429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5">
                  <a:lumMod val="75000"/>
                </a:schemeClr>
              </a:buClr>
              <a:buFont typeface="Arial"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Clr>
                <a:schemeClr val="accent5">
                  <a:lumMod val="75000"/>
                </a:schemeClr>
              </a:buClr>
              <a:buFont typeface="Arial"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spcBef>
                <a:spcPct val="20000"/>
              </a:spcBef>
              <a:spcAft>
                <a:spcPct val="0"/>
              </a:spcAft>
              <a:buClr>
                <a:schemeClr val="accent5">
                  <a:lumMod val="75000"/>
                </a:schemeClr>
              </a:buClr>
              <a:buFont typeface="Arial"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rgbClr val="4BACC6">
                  <a:lumMod val="75000"/>
                </a:srgbClr>
              </a:buClr>
              <a:buSzTx/>
              <a:buFont typeface="Arial" charset="0"/>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MassHealth Job Aids for the Provider Online Service Center (POSC) have undergone some new additions and modifications.</a:t>
            </a: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Updates specifically involve the guidance on how to request that a provider be linked/unlinked from a group practice, as well as updated images and written instructions. </a:t>
            </a:r>
          </a:p>
          <a:p>
            <a:pPr marL="0" marR="0" lvl="0" indent="0" algn="l" defTabSz="914400" rtl="0" eaLnBrk="1" fontAlgn="base" latinLnBrk="0" hangingPunct="1">
              <a:lnSpc>
                <a:spcPct val="100000"/>
              </a:lnSpc>
              <a:spcBef>
                <a:spcPct val="20000"/>
              </a:spcBef>
              <a:spcAft>
                <a:spcPct val="0"/>
              </a:spcAft>
              <a:buClr>
                <a:srgbClr val="4BACC6">
                  <a:lumMod val="75000"/>
                </a:srgbClr>
              </a:buClr>
              <a:buSzTx/>
              <a:buFont typeface="Arial" charset="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9" name="Picture 8" descr="POSC job aids webpage on Mass.gov">
            <a:extLst>
              <a:ext uri="{FF2B5EF4-FFF2-40B4-BE49-F238E27FC236}">
                <a16:creationId xmlns:a16="http://schemas.microsoft.com/office/drawing/2014/main" id="{E8790731-59EF-BB66-3CA6-795AB2786781}"/>
              </a:ext>
            </a:extLst>
          </p:cNvPr>
          <p:cNvPicPr>
            <a:picLocks noChangeAspect="1"/>
          </p:cNvPicPr>
          <p:nvPr/>
        </p:nvPicPr>
        <p:blipFill>
          <a:blip r:embed="rId3"/>
          <a:stretch>
            <a:fillRect/>
          </a:stretch>
        </p:blipFill>
        <p:spPr>
          <a:xfrm>
            <a:off x="4321498" y="1570462"/>
            <a:ext cx="4514654" cy="4594701"/>
          </a:xfrm>
          <a:prstGeom prst="rect">
            <a:avLst/>
          </a:prstGeom>
          <a:ln>
            <a:solidFill>
              <a:schemeClr val="tx1"/>
            </a:solidFill>
          </a:ln>
        </p:spPr>
      </p:pic>
      <p:sp>
        <p:nvSpPr>
          <p:cNvPr id="13" name="TextBox 12">
            <a:extLst>
              <a:ext uri="{FF2B5EF4-FFF2-40B4-BE49-F238E27FC236}">
                <a16:creationId xmlns:a16="http://schemas.microsoft.com/office/drawing/2014/main" id="{F50548D6-CC69-AC39-51D4-161E072265A8}"/>
              </a:ext>
            </a:extLst>
          </p:cNvPr>
          <p:cNvSpPr txBox="1"/>
          <p:nvPr/>
        </p:nvSpPr>
        <p:spPr>
          <a:xfrm>
            <a:off x="533400" y="6223284"/>
            <a:ext cx="8229600" cy="923330"/>
          </a:xfrm>
          <a:prstGeom prst="rect">
            <a:avLst/>
          </a:prstGeom>
          <a:noFill/>
        </p:spPr>
        <p:txBody>
          <a:bodyPr wrap="square" rtlCol="0">
            <a:spAutoFit/>
          </a:bodyPr>
          <a:lstStyle/>
          <a:p>
            <a:pPr lvl="0" defTabSz="457200" fontAlgn="auto">
              <a:spcBef>
                <a:spcPts val="0"/>
              </a:spcBef>
              <a:spcAft>
                <a:spcPts val="0"/>
              </a:spcAf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S PGothic" pitchFamily="34" charset="-128"/>
                <a:cs typeface="Arial" charset="0"/>
              </a:rPr>
              <a:t>Visit: </a:t>
            </a:r>
            <a:r>
              <a:rPr lang="en-US" sz="1800" b="0" dirty="0">
                <a:hlinkClick r:id="rId4"/>
              </a:rPr>
              <a:t>Job aids for the Provider Online Service Center | Mass.gov</a:t>
            </a:r>
            <a:endParaRPr kumimoji="0" lang="en-US" sz="1800" b="0" i="0" u="none" strike="noStrike" kern="1200" cap="none" spc="0" normalizeH="0" baseline="0" noProof="0" dirty="0">
              <a:ln>
                <a:noFill/>
              </a:ln>
              <a:solidFill>
                <a:srgbClr val="000000"/>
              </a:solidFill>
              <a:effectLst/>
              <a:uLnTx/>
              <a:uFillTx/>
              <a:latin typeface="Arial" panose="020B0604020202020204"/>
              <a:ea typeface="MS PGothic" pitchFamily="34" charset="-128"/>
              <a:cs typeface="Arial"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S PGothic" pitchFamily="34" charset="-128"/>
              <a:cs typeface="Arial"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S PGothic" pitchFamily="34" charset="-128"/>
              <a:cs typeface="Arial" charset="0"/>
            </a:endParaRPr>
          </a:p>
        </p:txBody>
      </p:sp>
    </p:spTree>
    <p:custDataLst>
      <p:tags r:id="rId1"/>
    </p:custDataLst>
    <p:extLst>
      <p:ext uri="{BB962C8B-B14F-4D97-AF65-F5344CB8AC3E}">
        <p14:creationId xmlns:p14="http://schemas.microsoft.com/office/powerpoint/2010/main" val="6314700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9420825F-5C42-48D3-A877-D87BA0EF2347}"/>
              </a:ext>
            </a:extLst>
          </p:cNvPr>
          <p:cNvSpPr>
            <a:spLocks noGrp="1"/>
          </p:cNvSpPr>
          <p:nvPr>
            <p:ph type="title"/>
          </p:nvPr>
        </p:nvSpPr>
        <p:spPr>
          <a:xfrm>
            <a:off x="3170183" y="3080134"/>
            <a:ext cx="2803634" cy="430887"/>
          </a:xfrm>
        </p:spPr>
        <p:txBody>
          <a:bodyPr/>
          <a:lstStyle/>
          <a:p>
            <a:pPr algn="ctr"/>
            <a:r>
              <a:rPr lang="en-US" altLang="en-US" sz="3600" dirty="0"/>
              <a:t>Questions?</a:t>
            </a:r>
          </a:p>
        </p:txBody>
      </p:sp>
    </p:spTree>
    <p:custDataLst>
      <p:tags r:id="rId1"/>
    </p:custDataLst>
    <p:extLst>
      <p:ext uri="{BB962C8B-B14F-4D97-AF65-F5344CB8AC3E}">
        <p14:creationId xmlns:p14="http://schemas.microsoft.com/office/powerpoint/2010/main" val="28919165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54A1D1-E483-2A14-3F81-A41ED2C8E329}"/>
              </a:ext>
            </a:extLst>
          </p:cNvPr>
          <p:cNvSpPr>
            <a:spLocks noGrp="1"/>
          </p:cNvSpPr>
          <p:nvPr>
            <p:ph type="title"/>
          </p:nvPr>
        </p:nvSpPr>
        <p:spPr>
          <a:xfrm>
            <a:off x="738352" y="2360513"/>
            <a:ext cx="7667296" cy="2431147"/>
          </a:xfrm>
        </p:spPr>
        <p:txBody>
          <a:bodyPr/>
          <a:lstStyle/>
          <a:p>
            <a:pPr marL="342900" marR="0" lvl="0" algn="ctr">
              <a:spcBef>
                <a:spcPts val="0"/>
              </a:spcBef>
              <a:spcAft>
                <a:spcPts val="0"/>
              </a:spcAft>
            </a:pPr>
            <a:r>
              <a:rPr lang="en-US" b="1" dirty="0">
                <a:solidFill>
                  <a:srgbClr val="002060"/>
                </a:solidFill>
                <a:effectLst/>
                <a:latin typeface="+mj-lt"/>
                <a:ea typeface="Calibri" panose="020F0502020204030204" pitchFamily="34" charset="0"/>
                <a:cs typeface="Calibri" panose="020F0502020204030204" pitchFamily="34" charset="0"/>
              </a:rPr>
              <a:t>MassHealth Updates </a:t>
            </a:r>
            <a:br>
              <a:rPr lang="en-US" b="1" dirty="0">
                <a:solidFill>
                  <a:srgbClr val="002060"/>
                </a:solidFill>
                <a:effectLst/>
                <a:latin typeface="+mj-lt"/>
                <a:ea typeface="Calibri" panose="020F0502020204030204" pitchFamily="34" charset="0"/>
                <a:cs typeface="Calibri" panose="020F0502020204030204" pitchFamily="34" charset="0"/>
              </a:rPr>
            </a:br>
            <a:br>
              <a:rPr lang="en-US" b="1" dirty="0">
                <a:solidFill>
                  <a:srgbClr val="002060"/>
                </a:solidFill>
                <a:effectLst/>
                <a:latin typeface="+mj-lt"/>
                <a:ea typeface="Calibri" panose="020F0502020204030204" pitchFamily="34" charset="0"/>
                <a:cs typeface="Calibri" panose="020F0502020204030204" pitchFamily="34" charset="0"/>
              </a:rPr>
            </a:br>
            <a:r>
              <a:rPr lang="en-US" sz="2800" b="0" dirty="0">
                <a:solidFill>
                  <a:srgbClr val="002060"/>
                </a:solidFill>
                <a:effectLst/>
                <a:latin typeface="+mj-lt"/>
                <a:ea typeface="Calibri" panose="020F0502020204030204" pitchFamily="34" charset="0"/>
                <a:cs typeface="Calibri" panose="020F0502020204030204" pitchFamily="34" charset="0"/>
              </a:rPr>
              <a:t>Michelle Croy – Sr. Provider Relations Specialist, MassHealth Business Support Services</a:t>
            </a:r>
            <a:endParaRPr lang="en-US" sz="2800" b="0" dirty="0">
              <a:latin typeface="+mj-lt"/>
              <a:ea typeface="Calibri" panose="020F0502020204030204" pitchFamily="34" charset="0"/>
              <a:cs typeface="Calibri" panose="020F0502020204030204" pitchFamily="34" charset="0"/>
            </a:endParaRPr>
          </a:p>
        </p:txBody>
      </p:sp>
      <p:sp>
        <p:nvSpPr>
          <p:cNvPr id="2" name="Slide Number Placeholder 2">
            <a:extLst>
              <a:ext uri="{FF2B5EF4-FFF2-40B4-BE49-F238E27FC236}">
                <a16:creationId xmlns:a16="http://schemas.microsoft.com/office/drawing/2014/main" id="{D807E608-0CAD-5545-F1E9-7591AE56F440}"/>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D6E3BA-0B8E-4F8A-8CD8-F939A68D284F}" type="slidenum">
              <a:rPr kumimoji="0" lang="en-US" altLang="en-US" sz="1200" i="0" u="none" strike="noStrike" kern="1200" cap="none" spc="0" normalizeH="0" baseline="0" noProof="0" smtClean="0">
                <a:ln>
                  <a:noFill/>
                </a:ln>
                <a:solidFill>
                  <a:srgbClr val="898989"/>
                </a:solidFill>
                <a:effectLst/>
                <a:uLnTx/>
                <a:uFillTx/>
                <a:latin typeface="Calibri"/>
                <a:ea typeface="MS PGothic" pitchFamily="34" charset="-128"/>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altLang="en-US" sz="1200" i="0" u="none" strike="noStrike" kern="1200" cap="none" spc="0" normalizeH="0" baseline="0" noProof="0" dirty="0">
              <a:ln>
                <a:noFill/>
              </a:ln>
              <a:solidFill>
                <a:srgbClr val="898989"/>
              </a:solidFill>
              <a:effectLst/>
              <a:uLnTx/>
              <a:uFillTx/>
              <a:latin typeface="Calibri"/>
              <a:ea typeface="MS PGothic" pitchFamily="34" charset="-128"/>
              <a:cs typeface="Arial" charset="0"/>
            </a:endParaRPr>
          </a:p>
        </p:txBody>
      </p:sp>
    </p:spTree>
    <p:custDataLst>
      <p:tags r:id="rId1"/>
    </p:custDataLst>
    <p:extLst>
      <p:ext uri="{BB962C8B-B14F-4D97-AF65-F5344CB8AC3E}">
        <p14:creationId xmlns:p14="http://schemas.microsoft.com/office/powerpoint/2010/main" val="36987562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2F71-1102-4560-8366-02F16B1CB46C}"/>
              </a:ext>
            </a:extLst>
          </p:cNvPr>
          <p:cNvSpPr>
            <a:spLocks noGrp="1"/>
          </p:cNvSpPr>
          <p:nvPr>
            <p:ph type="title"/>
          </p:nvPr>
        </p:nvSpPr>
        <p:spPr>
          <a:xfrm>
            <a:off x="457200" y="304802"/>
            <a:ext cx="6553200" cy="715963"/>
          </a:xfrm>
        </p:spPr>
        <p:txBody>
          <a:bodyPr vert="horz" wrap="square" lIns="91440" tIns="45720" rIns="91440" bIns="45720" numCol="1" anchor="ctr" anchorCtr="0" compatLnSpc="1">
            <a:prstTxWarp prst="textNoShape">
              <a:avLst/>
            </a:prstTxWarp>
            <a:normAutofit/>
          </a:bodyPr>
          <a:lstStyle/>
          <a:p>
            <a:r>
              <a:rPr lang="en-US" sz="3600" b="1" kern="1200" dirty="0">
                <a:latin typeface="+mj-lt"/>
                <a:ea typeface="Calibri" panose="020F0502020204030204" pitchFamily="34" charset="0"/>
                <a:cs typeface="Calibri" panose="020F0502020204030204" pitchFamily="34" charset="0"/>
              </a:rPr>
              <a:t>Provider Education LMS </a:t>
            </a:r>
          </a:p>
        </p:txBody>
      </p:sp>
      <p:sp>
        <p:nvSpPr>
          <p:cNvPr id="3" name="TextBox 2">
            <a:extLst>
              <a:ext uri="{FF2B5EF4-FFF2-40B4-BE49-F238E27FC236}">
                <a16:creationId xmlns:a16="http://schemas.microsoft.com/office/drawing/2014/main" id="{1005C4ED-A4A1-4F7E-A560-C864AE600AA2}"/>
              </a:ext>
            </a:extLst>
          </p:cNvPr>
          <p:cNvSpPr txBox="1"/>
          <p:nvPr/>
        </p:nvSpPr>
        <p:spPr bwMode="auto">
          <a:xfrm>
            <a:off x="261170" y="1485094"/>
            <a:ext cx="8572500" cy="5273255"/>
          </a:xfrm>
          <a:prstGeom prst="rect">
            <a:avLst/>
          </a:prstGeom>
          <a:noFill/>
          <a:ln>
            <a:noFill/>
          </a:ln>
        </p:spPr>
        <p:txBody>
          <a:bodyPr vert="horz" wrap="square" lIns="91440" tIns="45720" rIns="91440" bIns="45720" numCol="1" rtlCol="0" anchor="t" anchorCtr="0" compatLnSpc="1">
            <a:prstTxWarp prst="textNoShape">
              <a:avLst/>
            </a:prstTxWarp>
            <a:normAutofit/>
          </a:bodyPr>
          <a:lstStyle/>
          <a:p>
            <a:pPr marL="0" marR="0" lvl="0" indent="0" algn="l" defTabSz="457189" rtl="0" eaLnBrk="0" fontAlgn="base" latinLnBrk="0" hangingPunct="0">
              <a:spcBef>
                <a:spcPct val="20000"/>
              </a:spcBef>
              <a:spcAft>
                <a:spcPct val="0"/>
              </a:spcAft>
              <a:buClr>
                <a:srgbClr val="4BACC6">
                  <a:lumMod val="75000"/>
                </a:srgbClr>
              </a:buClr>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The MassHealth Provider Learning Management System(LMS) for Non-OLTSS providers is a system providers can use 24/7 as an educational resource.</a:t>
            </a:r>
          </a:p>
          <a:p>
            <a:pPr marL="0" marR="0" lvl="0" indent="0" algn="l" defTabSz="457189" rtl="0" eaLnBrk="0" fontAlgn="base" latinLnBrk="0" hangingPunct="0">
              <a:spcBef>
                <a:spcPts val="1800"/>
              </a:spcBef>
              <a:spcAft>
                <a:spcPct val="0"/>
              </a:spcAft>
              <a:buClr>
                <a:srgbClr val="4BACC6">
                  <a:lumMod val="75000"/>
                </a:srgbClr>
              </a:buClr>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The Provider LMS delivers: </a:t>
            </a:r>
          </a:p>
          <a:p>
            <a:pPr marL="285744" marR="0" lvl="0" indent="-285744" algn="l" defTabSz="457189" rtl="0" eaLnBrk="0" fontAlgn="base" latinLnBrk="0" hangingPunct="0">
              <a:spcBef>
                <a:spcPts val="600"/>
              </a:spcBef>
              <a:spcAft>
                <a:spcPct val="0"/>
              </a:spcAft>
              <a:buClr>
                <a:srgbClr val="4BACC6">
                  <a:lumMod val="75000"/>
                </a:srgbClr>
              </a:buClr>
              <a:buSzTx/>
              <a:buFont typeface="Arial"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Previous live training presentations</a:t>
            </a:r>
          </a:p>
          <a:p>
            <a:pPr marL="285744" marR="0" lvl="0" indent="-285744" algn="l" defTabSz="457189" rtl="0" eaLnBrk="0" fontAlgn="base" latinLnBrk="0" hangingPunct="0">
              <a:spcBef>
                <a:spcPts val="600"/>
              </a:spcBef>
              <a:spcAft>
                <a:spcPct val="0"/>
              </a:spcAft>
              <a:buClr>
                <a:srgbClr val="4BACC6">
                  <a:lumMod val="75000"/>
                </a:srgbClr>
              </a:buClr>
              <a:buSzTx/>
              <a:buFont typeface="Arial"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New on demand training courses </a:t>
            </a:r>
          </a:p>
          <a:p>
            <a:pPr marL="285744" marR="0" lvl="0" indent="-285744" algn="l" defTabSz="457189" rtl="0" eaLnBrk="0" fontAlgn="base" latinLnBrk="0" hangingPunct="0">
              <a:spcBef>
                <a:spcPts val="600"/>
              </a:spcBef>
              <a:spcAft>
                <a:spcPct val="0"/>
              </a:spcAft>
              <a:buClr>
                <a:srgbClr val="4BACC6">
                  <a:lumMod val="75000"/>
                </a:srgbClr>
              </a:buClr>
              <a:buSzTx/>
              <a:buFont typeface="Arial"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Resources </a:t>
            </a:r>
          </a:p>
          <a:p>
            <a:pPr marL="285744" marR="0" lvl="0" indent="-285744" algn="l" defTabSz="457189" rtl="0" eaLnBrk="0" fontAlgn="base" latinLnBrk="0" hangingPunct="0">
              <a:spcBef>
                <a:spcPts val="600"/>
              </a:spcBef>
              <a:spcAft>
                <a:spcPct val="0"/>
              </a:spcAft>
              <a:buClr>
                <a:srgbClr val="4BACC6">
                  <a:lumMod val="75000"/>
                </a:srgbClr>
              </a:buClr>
              <a:buSzTx/>
              <a:buFont typeface="Arial"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Course surveys</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457189" rtl="0" eaLnBrk="0" fontAlgn="base" latinLnBrk="0" hangingPunct="0">
              <a:lnSpc>
                <a:spcPct val="100000"/>
              </a:lnSpc>
              <a:spcBef>
                <a:spcPts val="1800"/>
              </a:spcBef>
              <a:spcAft>
                <a:spcPct val="0"/>
              </a:spcAft>
              <a:buClr>
                <a:srgbClr val="4BACC6">
                  <a:lumMod val="75000"/>
                </a:srgbClr>
              </a:buClr>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If you are currently a registered user but have forgotten your user-name or password, you can retrieve it from the sign-in screen</a:t>
            </a:r>
          </a:p>
          <a:p>
            <a:pPr marL="0" marR="0" lvl="0" indent="0" algn="l" defTabSz="457189" rtl="0" eaLnBrk="0" fontAlgn="base" latinLnBrk="0" hangingPunct="0">
              <a:lnSpc>
                <a:spcPct val="100000"/>
              </a:lnSpc>
              <a:spcBef>
                <a:spcPts val="1800"/>
              </a:spcBef>
              <a:spcAft>
                <a:spcPct val="0"/>
              </a:spcAft>
              <a:buClr>
                <a:srgbClr val="4BACC6">
                  <a:lumMod val="75000"/>
                </a:srgbClr>
              </a:buClr>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New Users can create a profile and begin using the system immediately</a:t>
            </a:r>
          </a:p>
          <a:p>
            <a:pPr marL="0" marR="0" lvl="0" indent="0" algn="l" defTabSz="457189" rtl="0" eaLnBrk="0" fontAlgn="base" latinLnBrk="0" hangingPunct="0">
              <a:lnSpc>
                <a:spcPct val="100000"/>
              </a:lnSpc>
              <a:spcBef>
                <a:spcPts val="1800"/>
              </a:spcBef>
              <a:spcAft>
                <a:spcPct val="0"/>
              </a:spcAft>
              <a:buClr>
                <a:srgbClr val="4BACC6">
                  <a:lumMod val="75000"/>
                </a:srgbClr>
              </a:buClr>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Visit: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hlinkClick r:id="rId4"/>
              </a:rPr>
              <a:t>MassHealth BSS Provider Training portal</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457189" rtl="0" eaLnBrk="0" fontAlgn="base" latinLnBrk="0" hangingPunct="0">
              <a:lnSpc>
                <a:spcPct val="100000"/>
              </a:lnSpc>
              <a:spcBef>
                <a:spcPts val="1800"/>
              </a:spcBef>
              <a:spcAft>
                <a:spcPct val="0"/>
              </a:spcAft>
              <a:buClr>
                <a:srgbClr val="4BACC6">
                  <a:lumMod val="75000"/>
                </a:srgbClr>
              </a:buClr>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OLTSS and Dental providers should visit their respective vendor site for training opportunities</a:t>
            </a:r>
          </a:p>
        </p:txBody>
      </p:sp>
      <p:pic>
        <p:nvPicPr>
          <p:cNvPr id="5" name="Picture 4" descr="Home screen for the new provider learning management system.">
            <a:extLst>
              <a:ext uri="{FF2B5EF4-FFF2-40B4-BE49-F238E27FC236}">
                <a16:creationId xmlns:a16="http://schemas.microsoft.com/office/drawing/2014/main" id="{FB319F7C-4334-4EA5-AF04-5C5B11C3C32E}"/>
              </a:ext>
            </a:extLst>
          </p:cNvPr>
          <p:cNvPicPr>
            <a:picLocks noChangeAspect="1"/>
          </p:cNvPicPr>
          <p:nvPr/>
        </p:nvPicPr>
        <p:blipFill>
          <a:blip r:embed="rId5"/>
          <a:stretch>
            <a:fillRect/>
          </a:stretch>
        </p:blipFill>
        <p:spPr>
          <a:xfrm>
            <a:off x="4256931" y="2066511"/>
            <a:ext cx="4324351" cy="2162680"/>
          </a:xfrm>
          <a:prstGeom prst="rect">
            <a:avLst/>
          </a:prstGeom>
          <a:noFill/>
        </p:spPr>
      </p:pic>
      <p:sp>
        <p:nvSpPr>
          <p:cNvPr id="4" name="Slide Number Placeholder 2">
            <a:extLst>
              <a:ext uri="{FF2B5EF4-FFF2-40B4-BE49-F238E27FC236}">
                <a16:creationId xmlns:a16="http://schemas.microsoft.com/office/drawing/2014/main" id="{9D472FF3-D063-61BC-2438-AD50CEC9C967}"/>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D6E3BA-0B8E-4F8A-8CD8-F939A68D284F}" type="slidenum">
              <a:rPr kumimoji="0" lang="en-US" altLang="en-US" sz="1200" i="0" u="none" strike="noStrike" kern="1200" cap="none" spc="0" normalizeH="0" baseline="0" noProof="0" smtClean="0">
                <a:ln>
                  <a:noFill/>
                </a:ln>
                <a:solidFill>
                  <a:srgbClr val="898989"/>
                </a:solidFill>
                <a:effectLst/>
                <a:uLnTx/>
                <a:uFillTx/>
                <a:latin typeface="Calibri"/>
                <a:ea typeface="MS PGothic" pitchFamily="34" charset="-128"/>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n-US" altLang="en-US" sz="1200" i="0" u="none" strike="noStrike" kern="1200" cap="none" spc="0" normalizeH="0" baseline="0" noProof="0" dirty="0">
              <a:ln>
                <a:noFill/>
              </a:ln>
              <a:solidFill>
                <a:srgbClr val="898989"/>
              </a:solidFill>
              <a:effectLst/>
              <a:uLnTx/>
              <a:uFillTx/>
              <a:latin typeface="Calibri"/>
              <a:ea typeface="MS PGothic" pitchFamily="34" charset="-128"/>
              <a:cs typeface="Arial" charset="0"/>
            </a:endParaRPr>
          </a:p>
        </p:txBody>
      </p:sp>
    </p:spTree>
    <p:custDataLst>
      <p:tags r:id="rId1"/>
    </p:custDataLst>
    <p:extLst>
      <p:ext uri="{BB962C8B-B14F-4D97-AF65-F5344CB8AC3E}">
        <p14:creationId xmlns:p14="http://schemas.microsoft.com/office/powerpoint/2010/main" val="11102338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DC1B3-26D7-12F5-F7A7-B3F650BA6C81}"/>
              </a:ext>
            </a:extLst>
          </p:cNvPr>
          <p:cNvSpPr>
            <a:spLocks noGrp="1"/>
          </p:cNvSpPr>
          <p:nvPr>
            <p:ph type="title"/>
          </p:nvPr>
        </p:nvSpPr>
        <p:spPr/>
        <p:txBody>
          <a:bodyPr/>
          <a:lstStyle/>
          <a:p>
            <a:r>
              <a:rPr lang="en-US" dirty="0"/>
              <a:t>Training &amp; Office Hours</a:t>
            </a:r>
          </a:p>
        </p:txBody>
      </p:sp>
      <p:sp>
        <p:nvSpPr>
          <p:cNvPr id="3" name="Content Placeholder 2">
            <a:extLst>
              <a:ext uri="{FF2B5EF4-FFF2-40B4-BE49-F238E27FC236}">
                <a16:creationId xmlns:a16="http://schemas.microsoft.com/office/drawing/2014/main" id="{93CC9D14-7C29-E5DA-8061-85CB2F2FB5FE}"/>
              </a:ext>
            </a:extLst>
          </p:cNvPr>
          <p:cNvSpPr>
            <a:spLocks noGrp="1"/>
          </p:cNvSpPr>
          <p:nvPr>
            <p:ph idx="1"/>
          </p:nvPr>
        </p:nvSpPr>
        <p:spPr>
          <a:xfrm>
            <a:off x="457200" y="1485900"/>
            <a:ext cx="8229600" cy="4525963"/>
          </a:xfrm>
        </p:spPr>
        <p:txBody>
          <a:bodyPr/>
          <a:lstStyle/>
          <a:p>
            <a:pPr marL="0" indent="0">
              <a:buNone/>
            </a:pPr>
            <a:endParaRPr lang="en-US" sz="1800" dirty="0">
              <a:latin typeface="Calibri" panose="020F0502020204030204" pitchFamily="34" charset="0"/>
              <a:ea typeface="Calibri" panose="020F0502020204030204" pitchFamily="34" charset="0"/>
              <a:cs typeface="Calibri" panose="020F0502020204030204" pitchFamily="34" charset="0"/>
            </a:endParaRPr>
          </a:p>
          <a:p>
            <a:pPr>
              <a:buClrTx/>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New Provider Orientation: This session will introduce to MassHealth to </a:t>
            </a:r>
            <a:r>
              <a:rPr lang="en-US" sz="1800" b="0" i="0" dirty="0">
                <a:solidFill>
                  <a:srgbClr val="232333"/>
                </a:solidFill>
                <a:effectLst/>
                <a:latin typeface="Calibri" panose="020F0502020204030204" pitchFamily="34" charset="0"/>
                <a:ea typeface="Calibri" panose="020F0502020204030204" pitchFamily="34" charset="0"/>
                <a:cs typeface="Calibri" panose="020F0502020204030204" pitchFamily="34" charset="0"/>
              </a:rPr>
              <a:t>Providers and will supply information on key terminology and resources, along with general requirements for all MassHealth providers. </a:t>
            </a:r>
            <a:r>
              <a:rPr lang="en-US" sz="1800" b="0" i="0" dirty="0">
                <a:solidFill>
                  <a:srgbClr val="232333"/>
                </a:solidFill>
                <a:effectLst/>
                <a:latin typeface="Calibri" panose="020F0502020204030204" pitchFamily="34" charset="0"/>
                <a:ea typeface="Calibri" panose="020F0502020204030204" pitchFamily="34" charset="0"/>
                <a:cs typeface="Calibri" panose="020F0502020204030204" pitchFamily="34" charset="0"/>
                <a:hlinkClick r:id="rId3"/>
              </a:rPr>
              <a:t>Click Here to Register.</a:t>
            </a:r>
            <a:endParaRPr lang="en-US" sz="1800" b="0" i="0" dirty="0">
              <a:solidFill>
                <a:srgbClr val="232333"/>
              </a:solidFill>
              <a:effectLst/>
              <a:latin typeface="Calibri" panose="020F0502020204030204" pitchFamily="34" charset="0"/>
              <a:ea typeface="Calibri" panose="020F0502020204030204" pitchFamily="34" charset="0"/>
              <a:cs typeface="Calibri" panose="020F0502020204030204" pitchFamily="34" charset="0"/>
            </a:endParaRPr>
          </a:p>
          <a:p>
            <a:pPr>
              <a:buClrTx/>
              <a:buFont typeface="Arial" panose="020B0604020202020204" pitchFamily="34" charset="0"/>
              <a:buChar char="•"/>
            </a:pPr>
            <a:endParaRPr lang="en-US" sz="1800" u="sng" dirty="0">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endParaRPr>
          </a:p>
          <a:p>
            <a:pPr>
              <a:buClrTx/>
              <a:buFont typeface="Arial" panose="020B0604020202020204" pitchFamily="34" charset="0"/>
              <a:buChar char="•"/>
            </a:pPr>
            <a:r>
              <a:rPr lang="en-US" sz="1800" b="0" i="0" dirty="0">
                <a:solidFill>
                  <a:srgbClr val="232333"/>
                </a:solidFill>
                <a:effectLst/>
                <a:latin typeface="Calibri" panose="020F0502020204030204" pitchFamily="34" charset="0"/>
                <a:ea typeface="Calibri" panose="020F0502020204030204" pitchFamily="34" charset="0"/>
                <a:cs typeface="Calibri" panose="020F0502020204030204" pitchFamily="34" charset="0"/>
              </a:rPr>
              <a:t>Office Hours Billing and Claims: This session will be an open forum for providers to ask general billing and claims questions show you online tools to help you with claims questions. Please note that questions specific to your organization may need to be addressed individually. </a:t>
            </a:r>
            <a:r>
              <a:rPr lang="en-US" sz="1800" b="0" i="0" dirty="0">
                <a:solidFill>
                  <a:srgbClr val="232333"/>
                </a:solidFill>
                <a:effectLst/>
                <a:latin typeface="Calibri" panose="020F0502020204030204" pitchFamily="34" charset="0"/>
                <a:ea typeface="Calibri" panose="020F0502020204030204" pitchFamily="34" charset="0"/>
                <a:cs typeface="Calibri" panose="020F0502020204030204" pitchFamily="34" charset="0"/>
                <a:hlinkClick r:id="rId5"/>
              </a:rPr>
              <a:t>Click Here to Register.</a:t>
            </a:r>
            <a:endParaRPr lang="en-US" sz="1800" b="0" i="0" dirty="0">
              <a:solidFill>
                <a:srgbClr val="232333"/>
              </a:solidFill>
              <a:effectLst/>
              <a:latin typeface="Calibri" panose="020F0502020204030204" pitchFamily="34" charset="0"/>
              <a:ea typeface="Calibri" panose="020F0502020204030204" pitchFamily="34" charset="0"/>
              <a:cs typeface="Calibri" panose="020F0502020204030204" pitchFamily="34" charset="0"/>
            </a:endParaRPr>
          </a:p>
          <a:p>
            <a:pPr>
              <a:buClrTx/>
              <a:buFont typeface="Arial" panose="020B0604020202020204" pitchFamily="34" charset="0"/>
              <a:buChar char="•"/>
            </a:pPr>
            <a:endParaRPr lang="en-US" sz="1800" dirty="0">
              <a:latin typeface="Calibri" panose="020F0502020204030204" pitchFamily="34" charset="0"/>
              <a:ea typeface="Calibri" panose="020F0502020204030204" pitchFamily="34" charset="0"/>
              <a:cs typeface="Calibri" panose="020F0502020204030204" pitchFamily="34" charset="0"/>
            </a:endParaRPr>
          </a:p>
          <a:p>
            <a:pPr>
              <a:buClrTx/>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Office Hours Enrollment and Revalidation: This </a:t>
            </a:r>
            <a:r>
              <a:rPr lang="en-US" sz="1800" dirty="0">
                <a:solidFill>
                  <a:srgbClr val="232333"/>
                </a:solidFill>
                <a:latin typeface="Calibri" panose="020F0502020204030204" pitchFamily="34" charset="0"/>
                <a:ea typeface="Calibri" panose="020F0502020204030204" pitchFamily="34" charset="0"/>
                <a:cs typeface="Calibri" panose="020F0502020204030204" pitchFamily="34" charset="0"/>
              </a:rPr>
              <a:t>session</a:t>
            </a:r>
            <a:r>
              <a:rPr lang="en-US" sz="1800" b="0" i="0" dirty="0">
                <a:solidFill>
                  <a:srgbClr val="232333"/>
                </a:solidFill>
                <a:effectLst/>
                <a:latin typeface="Calibri" panose="020F0502020204030204" pitchFamily="34" charset="0"/>
                <a:ea typeface="Calibri" panose="020F0502020204030204" pitchFamily="34" charset="0"/>
                <a:cs typeface="Calibri" panose="020F0502020204030204" pitchFamily="34" charset="0"/>
              </a:rPr>
              <a:t> will provide background information on MassHealth Provider Enrollment for both ORP, FFS, and Group practice providers as well as detail the requirements for enrollment. This presentation is also designed to assist providers in working through the Revalidation process. Most of the webinar will be devoted to live Q&amp;A where attendees may ask the host any questions they have regarding enrollment and revalidation. </a:t>
            </a:r>
            <a:r>
              <a:rPr lang="en-US" sz="1800" b="0" i="0" dirty="0">
                <a:solidFill>
                  <a:srgbClr val="232333"/>
                </a:solidFill>
                <a:effectLst/>
                <a:latin typeface="Calibri" panose="020F0502020204030204" pitchFamily="34" charset="0"/>
                <a:ea typeface="Calibri" panose="020F0502020204030204" pitchFamily="34" charset="0"/>
                <a:cs typeface="Calibri" panose="020F0502020204030204" pitchFamily="34" charset="0"/>
                <a:hlinkClick r:id="rId6"/>
              </a:rPr>
              <a:t>Click Here to Register.</a:t>
            </a:r>
            <a:endParaRPr lang="en-US" sz="18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734B99E8-B85A-8DE8-C940-0B3A985AB00B}"/>
              </a:ext>
              <a:ext uri="{C183D7F6-B498-43B3-948B-1728B52AA6E4}">
                <adec:decorative xmlns:adec="http://schemas.microsoft.com/office/drawing/2017/decorative" val="1"/>
              </a:ext>
            </a:extLst>
          </p:cNvPr>
          <p:cNvSpPr>
            <a:spLocks noGrp="1"/>
          </p:cNvSpPr>
          <p:nvPr>
            <p:ph type="sldNum" sz="quarter" idx="12"/>
          </p:nvPr>
        </p:nvSpPr>
        <p:spPr/>
        <p:txBody>
          <a:bodyPr/>
          <a:lstStyle/>
          <a:p>
            <a:pPr>
              <a:defRPr/>
            </a:pPr>
            <a:fld id="{D7C3FE04-E715-46F6-B07D-5A234E157AC3}" type="slidenum">
              <a:rPr lang="en-US" altLang="en-US" smtClean="0"/>
              <a:pPr>
                <a:defRPr/>
              </a:pPr>
              <a:t>74</a:t>
            </a:fld>
            <a:endParaRPr lang="en-US" altLang="en-US" dirty="0"/>
          </a:p>
        </p:txBody>
      </p:sp>
    </p:spTree>
    <p:custDataLst>
      <p:tags r:id="rId1"/>
    </p:custDataLst>
    <p:extLst>
      <p:ext uri="{BB962C8B-B14F-4D97-AF65-F5344CB8AC3E}">
        <p14:creationId xmlns:p14="http://schemas.microsoft.com/office/powerpoint/2010/main" val="11398072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0B3D1-247D-4E96-81A2-FD727D15C20B}"/>
              </a:ext>
            </a:extLst>
          </p:cNvPr>
          <p:cNvSpPr>
            <a:spLocks noGrp="1"/>
          </p:cNvSpPr>
          <p:nvPr>
            <p:ph type="title"/>
          </p:nvPr>
        </p:nvSpPr>
        <p:spPr/>
        <p:txBody>
          <a:bodyPr/>
          <a:lstStyle/>
          <a:p>
            <a:r>
              <a:rPr lang="en-US" dirty="0">
                <a:latin typeface="+mj-lt"/>
                <a:ea typeface="Calibri" panose="020F0502020204030204" pitchFamily="34" charset="0"/>
                <a:cs typeface="Calibri" panose="020F0502020204030204" pitchFamily="34" charset="0"/>
              </a:rPr>
              <a:t>Resources</a:t>
            </a:r>
          </a:p>
        </p:txBody>
      </p:sp>
      <p:sp>
        <p:nvSpPr>
          <p:cNvPr id="4" name="Content Placeholder 3">
            <a:extLst>
              <a:ext uri="{FF2B5EF4-FFF2-40B4-BE49-F238E27FC236}">
                <a16:creationId xmlns:a16="http://schemas.microsoft.com/office/drawing/2014/main" id="{2798A544-EE07-4183-8C07-29C2770C0502}"/>
              </a:ext>
            </a:extLst>
          </p:cNvPr>
          <p:cNvSpPr>
            <a:spLocks noGrp="1"/>
          </p:cNvSpPr>
          <p:nvPr>
            <p:ph idx="1"/>
          </p:nvPr>
        </p:nvSpPr>
        <p:spPr>
          <a:xfrm>
            <a:off x="457200" y="1600200"/>
            <a:ext cx="8383725" cy="4652206"/>
          </a:xfrm>
        </p:spPr>
        <p:txBody>
          <a:bodyPr/>
          <a:lstStyle/>
          <a:p>
            <a:pPr marL="0" indent="0">
              <a:spcBef>
                <a:spcPts val="600"/>
              </a:spcBef>
              <a:spcAft>
                <a:spcPts val="600"/>
              </a:spcAft>
              <a:buClr>
                <a:srgbClr val="002060"/>
              </a:buClr>
              <a:buNone/>
            </a:pPr>
            <a:r>
              <a:rPr lang="en-US" sz="2000" b="1" dirty="0">
                <a:latin typeface="Calibri" panose="020F0502020204030204" pitchFamily="34" charset="0"/>
                <a:ea typeface="Calibri" panose="020F0502020204030204" pitchFamily="34" charset="0"/>
                <a:cs typeface="Calibri" panose="020F0502020204030204" pitchFamily="34" charset="0"/>
              </a:rPr>
              <a:t>Provider Email Alerts </a:t>
            </a:r>
          </a:p>
          <a:p>
            <a:pPr marL="0" indent="0">
              <a:spcBef>
                <a:spcPts val="600"/>
              </a:spcBef>
              <a:spcAft>
                <a:spcPts val="600"/>
              </a:spcAft>
              <a:buClr>
                <a:srgbClr val="002060"/>
              </a:buClr>
              <a:buNone/>
            </a:pPr>
            <a:r>
              <a:rPr lang="en-US" sz="2000" dirty="0">
                <a:latin typeface="Calibri" panose="020F0502020204030204" pitchFamily="34" charset="0"/>
                <a:ea typeface="Calibri" panose="020F0502020204030204" pitchFamily="34" charset="0"/>
                <a:cs typeface="Calibri" panose="020F0502020204030204" pitchFamily="34" charset="0"/>
              </a:rPr>
              <a:t>Sign up to receive email alerts when MassHealth issues new bulletins and transmittal letters, fill out the Email Notification Request for Providers on Mass.gov.</a:t>
            </a:r>
          </a:p>
          <a:p>
            <a:pPr marL="0" indent="0">
              <a:spcBef>
                <a:spcPts val="600"/>
              </a:spcBef>
              <a:spcAft>
                <a:spcPts val="600"/>
              </a:spcAft>
              <a:buClr>
                <a:srgbClr val="002060"/>
              </a:buClr>
              <a:buNone/>
            </a:pPr>
            <a:r>
              <a:rPr lang="en-US" sz="2000" dirty="0">
                <a:latin typeface="Calibri" panose="020F0502020204030204" pitchFamily="34" charset="0"/>
                <a:ea typeface="Calibri" panose="020F0502020204030204" pitchFamily="34" charset="0"/>
                <a:cs typeface="Calibri" panose="020F0502020204030204" pitchFamily="34" charset="0"/>
                <a:hlinkClick r:id="rId4"/>
              </a:rPr>
              <a:t>MassHealth New Bulletin and Transmittal Letters</a:t>
            </a:r>
            <a:endParaRPr lang="en-US" sz="2000" dirty="0">
              <a:latin typeface="Calibri" panose="020F0502020204030204" pitchFamily="34" charset="0"/>
              <a:ea typeface="Calibri" panose="020F0502020204030204" pitchFamily="34" charset="0"/>
              <a:cs typeface="Calibri" panose="020F0502020204030204" pitchFamily="34" charset="0"/>
            </a:endParaRPr>
          </a:p>
          <a:p>
            <a:pPr marL="0" indent="0">
              <a:spcBef>
                <a:spcPts val="600"/>
              </a:spcBef>
              <a:spcAft>
                <a:spcPts val="600"/>
              </a:spcAft>
              <a:buClr>
                <a:srgbClr val="002060"/>
              </a:buClr>
              <a:buNone/>
            </a:pPr>
            <a:endParaRPr lang="en-US" sz="20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spcBef>
                <a:spcPts val="600"/>
              </a:spcBef>
              <a:spcAft>
                <a:spcPts val="600"/>
              </a:spcAft>
              <a:buClr>
                <a:srgbClr val="002060"/>
              </a:buClr>
              <a:buNone/>
            </a:pPr>
            <a:r>
              <a:rPr lang="en-US" sz="2000" b="1" dirty="0">
                <a:latin typeface="Calibri" panose="020F0502020204030204" pitchFamily="34" charset="0"/>
                <a:ea typeface="Calibri" panose="020F0502020204030204" pitchFamily="34" charset="0"/>
                <a:cs typeface="Calibri" panose="020F0502020204030204" pitchFamily="34" charset="0"/>
              </a:rPr>
              <a:t>MassHealth Website</a:t>
            </a:r>
          </a:p>
          <a:p>
            <a:pPr>
              <a:spcBef>
                <a:spcPts val="600"/>
              </a:spcBef>
              <a:spcAft>
                <a:spcPts val="600"/>
              </a:spcAft>
              <a:buClr>
                <a:srgbClr val="002060"/>
              </a:buClr>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a:solidFill>
                  <a:srgbClr val="002060"/>
                </a:solidFill>
                <a:latin typeface="Calibri" panose="020F0502020204030204" pitchFamily="34" charset="0"/>
                <a:ea typeface="Calibri" panose="020F0502020204030204" pitchFamily="34" charset="0"/>
                <a:cs typeface="Calibri" panose="020F0502020204030204" pitchFamily="34" charset="0"/>
                <a:hlinkClick r:id="rId5"/>
              </a:rPr>
              <a:t>Bulletins are Available on Mass.gov</a:t>
            </a:r>
            <a:endParaRPr lang="en-US" sz="20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600"/>
              </a:spcAft>
              <a:buClr>
                <a:srgbClr val="002060"/>
              </a:buClr>
              <a:buFont typeface="Arial" panose="020B0604020202020204" pitchFamily="34" charset="0"/>
              <a:buChar char="•"/>
            </a:pPr>
            <a:r>
              <a:rPr 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sz="2000" dirty="0">
                <a:solidFill>
                  <a:srgbClr val="002060"/>
                </a:solidFill>
                <a:latin typeface="Calibri" panose="020F0502020204030204" pitchFamily="34" charset="0"/>
                <a:ea typeface="Calibri" panose="020F0502020204030204" pitchFamily="34" charset="0"/>
                <a:cs typeface="Calibri" panose="020F0502020204030204" pitchFamily="34" charset="0"/>
                <a:hlinkClick r:id="rId6"/>
              </a:rPr>
              <a:t>MassHealth Providers web page</a:t>
            </a:r>
            <a:endParaRPr lang="en-US" sz="20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600"/>
              </a:spcAft>
              <a:buClr>
                <a:srgbClr val="002060"/>
              </a:buClr>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a:solidFill>
                  <a:srgbClr val="002060"/>
                </a:solidFill>
                <a:latin typeface="Calibri" panose="020F0502020204030204" pitchFamily="34" charset="0"/>
                <a:ea typeface="Calibri" panose="020F0502020204030204" pitchFamily="34" charset="0"/>
                <a:cs typeface="Calibri" panose="020F0502020204030204" pitchFamily="34" charset="0"/>
                <a:hlinkClick r:id="rId7"/>
              </a:rPr>
              <a:t>The ACA ORP Requirements for MassHealth Providers</a:t>
            </a:r>
            <a:endParaRPr lang="en-US" sz="20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600"/>
              </a:spcAft>
              <a:buClr>
                <a:srgbClr val="002060"/>
              </a:buClr>
              <a:buFont typeface="Arial" panose="020B0604020202020204" pitchFamily="34" charset="0"/>
              <a:buChar char="•"/>
            </a:pPr>
            <a:endPar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600"/>
              </a:spcAft>
              <a:buClr>
                <a:srgbClr val="002060"/>
              </a:buClr>
              <a:buFont typeface="Arial" panose="020B0604020202020204" pitchFamily="34" charset="0"/>
              <a:buChar char="•"/>
            </a:pPr>
            <a:endParaRPr lang="en-US" sz="1600" dirty="0">
              <a:solidFill>
                <a:srgbClr val="002060"/>
              </a:solidFill>
            </a:endParaRPr>
          </a:p>
        </p:txBody>
      </p:sp>
      <p:sp>
        <p:nvSpPr>
          <p:cNvPr id="3" name="Slide Number Placeholder 2">
            <a:extLst>
              <a:ext uri="{FF2B5EF4-FFF2-40B4-BE49-F238E27FC236}">
                <a16:creationId xmlns:a16="http://schemas.microsoft.com/office/drawing/2014/main" id="{19D066D1-A7E5-3E58-3553-A4F1137F96C1}"/>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D6E3BA-0B8E-4F8A-8CD8-F939A68D284F}" type="slidenum">
              <a:rPr kumimoji="0" lang="en-US" altLang="en-US" sz="1200" i="0" u="none" strike="noStrike" kern="1200" cap="none" spc="0" normalizeH="0" baseline="0" noProof="0" smtClean="0">
                <a:ln>
                  <a:noFill/>
                </a:ln>
                <a:solidFill>
                  <a:srgbClr val="898989"/>
                </a:solidFill>
                <a:effectLst/>
                <a:uLnTx/>
                <a:uFillTx/>
                <a:latin typeface="Calibri"/>
                <a:ea typeface="MS PGothic" pitchFamily="34" charset="-128"/>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US" altLang="en-US" sz="1200" i="0" u="none" strike="noStrike" kern="1200" cap="none" spc="0" normalizeH="0" baseline="0" noProof="0" dirty="0">
              <a:ln>
                <a:noFill/>
              </a:ln>
              <a:solidFill>
                <a:srgbClr val="898989"/>
              </a:solidFill>
              <a:effectLst/>
              <a:uLnTx/>
              <a:uFillTx/>
              <a:latin typeface="Calibri"/>
              <a:ea typeface="MS PGothic" pitchFamily="34" charset="-128"/>
              <a:cs typeface="Arial" charset="0"/>
            </a:endParaRPr>
          </a:p>
        </p:txBody>
      </p:sp>
    </p:spTree>
    <p:custDataLst>
      <p:tags r:id="rId1"/>
    </p:custDataLst>
    <p:extLst>
      <p:ext uri="{BB962C8B-B14F-4D97-AF65-F5344CB8AC3E}">
        <p14:creationId xmlns:p14="http://schemas.microsoft.com/office/powerpoint/2010/main" val="28420934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9420825F-5C42-48D3-A877-D87BA0EF2347}"/>
              </a:ext>
            </a:extLst>
          </p:cNvPr>
          <p:cNvSpPr>
            <a:spLocks noGrp="1"/>
          </p:cNvSpPr>
          <p:nvPr>
            <p:ph type="title"/>
          </p:nvPr>
        </p:nvSpPr>
        <p:spPr>
          <a:xfrm>
            <a:off x="3111062" y="3059113"/>
            <a:ext cx="2863018" cy="430887"/>
          </a:xfrm>
        </p:spPr>
        <p:txBody>
          <a:bodyPr/>
          <a:lstStyle/>
          <a:p>
            <a:pPr algn="ctr"/>
            <a:r>
              <a:rPr lang="en-US" altLang="en-US" sz="3600" dirty="0">
                <a:latin typeface="+mj-lt"/>
                <a:ea typeface="Calibri" panose="020F0502020204030204" pitchFamily="34" charset="0"/>
                <a:cs typeface="Calibri" panose="020F0502020204030204" pitchFamily="34" charset="0"/>
              </a:rPr>
              <a:t>Questions?</a:t>
            </a:r>
          </a:p>
        </p:txBody>
      </p:sp>
      <p:sp>
        <p:nvSpPr>
          <p:cNvPr id="2" name="Slide Number Placeholder 2">
            <a:extLst>
              <a:ext uri="{FF2B5EF4-FFF2-40B4-BE49-F238E27FC236}">
                <a16:creationId xmlns:a16="http://schemas.microsoft.com/office/drawing/2014/main" id="{5ABCEA90-BC00-882F-F4F0-C9267EEBEF0A}"/>
              </a:ext>
              <a:ext uri="{C183D7F6-B498-43B3-948B-1728B52AA6E4}">
                <adec:decorative xmlns:adec="http://schemas.microsoft.com/office/drawing/2017/decorative" val="1"/>
              </a:ext>
            </a:extLst>
          </p:cNvPr>
          <p:cNvSpPr>
            <a:spLocks noGrp="1"/>
          </p:cNvSpPr>
          <p:nvPr>
            <p:ph type="sldNum" sz="quarter" idx="12"/>
          </p:nvPr>
        </p:nvSpPr>
        <p:spPr>
          <a:xfrm>
            <a:off x="6553200" y="6356350"/>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D6E3BA-0B8E-4F8A-8CD8-F939A68D284F}" type="slidenum">
              <a:rPr kumimoji="0" lang="en-US" altLang="en-US" sz="1200" i="0" u="none" strike="noStrike" kern="1200" cap="none" spc="0" normalizeH="0" baseline="0" noProof="0" smtClean="0">
                <a:ln>
                  <a:noFill/>
                </a:ln>
                <a:solidFill>
                  <a:srgbClr val="898989"/>
                </a:solidFill>
                <a:effectLst/>
                <a:uLnTx/>
                <a:uFillTx/>
                <a:latin typeface="Calibri"/>
                <a:ea typeface="MS PGothic" pitchFamily="34" charset="-128"/>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altLang="en-US" sz="1200" i="0" u="none" strike="noStrike" kern="1200" cap="none" spc="0" normalizeH="0" baseline="0" noProof="0" dirty="0">
              <a:ln>
                <a:noFill/>
              </a:ln>
              <a:solidFill>
                <a:srgbClr val="898989"/>
              </a:solidFill>
              <a:effectLst/>
              <a:uLnTx/>
              <a:uFillTx/>
              <a:latin typeface="Calibri"/>
              <a:ea typeface="MS PGothic" pitchFamily="34" charset="-128"/>
              <a:cs typeface="Arial" charset="0"/>
            </a:endParaRPr>
          </a:p>
        </p:txBody>
      </p:sp>
    </p:spTree>
    <p:custDataLst>
      <p:tags r:id="rId1"/>
    </p:custDataLst>
    <p:extLst>
      <p:ext uri="{BB962C8B-B14F-4D97-AF65-F5344CB8AC3E}">
        <p14:creationId xmlns:p14="http://schemas.microsoft.com/office/powerpoint/2010/main" val="24716168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7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nAMZchispB7Fwns2QhDaM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RcblEEfJJRA3Z_qO1pXbyg"/>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2">
      <a:dk1>
        <a:sysClr val="windowText" lastClr="000000"/>
      </a:dk1>
      <a:lt1>
        <a:sysClr val="window" lastClr="FFFFFF"/>
      </a:lt1>
      <a:dk2>
        <a:srgbClr val="002D5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Custom 2">
      <a:dk1>
        <a:sysClr val="windowText" lastClr="000000"/>
      </a:dk1>
      <a:lt1>
        <a:sysClr val="window" lastClr="FFFFFF"/>
      </a:lt1>
      <a:dk2>
        <a:srgbClr val="002D5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aximus-22">
  <a:themeElements>
    <a:clrScheme name="Maximus 22">
      <a:dk1>
        <a:srgbClr val="414141"/>
      </a:dk1>
      <a:lt1>
        <a:srgbClr val="FFFFFF"/>
      </a:lt1>
      <a:dk2>
        <a:srgbClr val="6C489C"/>
      </a:dk2>
      <a:lt2>
        <a:srgbClr val="502E91"/>
      </a:lt2>
      <a:accent1>
        <a:srgbClr val="9F7FC9"/>
      </a:accent1>
      <a:accent2>
        <a:srgbClr val="CBB7E5"/>
      </a:accent2>
      <a:accent3>
        <a:srgbClr val="EBE3F3"/>
      </a:accent3>
      <a:accent4>
        <a:srgbClr val="468C40"/>
      </a:accent4>
      <a:accent5>
        <a:srgbClr val="6177B9"/>
      </a:accent5>
      <a:accent6>
        <a:srgbClr val="7CBE64"/>
      </a:accent6>
      <a:hlink>
        <a:srgbClr val="200649"/>
      </a:hlink>
      <a:folHlink>
        <a:srgbClr val="767676"/>
      </a:folHlink>
    </a:clrScheme>
    <a:fontScheme name="Trinse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sz="10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aximus-22" id="{B5EF012B-ACC9-1449-BD61-29E8FD2A1C41}" vid="{EABC7A0F-6978-6743-BCAA-D589D6D8F4C9}"/>
    </a:ext>
  </a:extLst>
</a:theme>
</file>

<file path=ppt/theme/theme4.xml><?xml version="1.0" encoding="utf-8"?>
<a:theme xmlns:a="http://schemas.openxmlformats.org/drawingml/2006/main" name="4_Office Theme">
  <a:themeElements>
    <a:clrScheme name="Custom 2">
      <a:dk1>
        <a:sysClr val="windowText" lastClr="000000"/>
      </a:dk1>
      <a:lt1>
        <a:sysClr val="window" lastClr="FFFFFF"/>
      </a:lt1>
      <a:dk2>
        <a:srgbClr val="002D5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Theme">
  <a:themeElements>
    <a:clrScheme name="Custom 2">
      <a:dk1>
        <a:sysClr val="windowText" lastClr="000000"/>
      </a:dk1>
      <a:lt1>
        <a:sysClr val="window" lastClr="FFFFFF"/>
      </a:lt1>
      <a:dk2>
        <a:srgbClr val="002D5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Office Theme">
  <a:themeElements>
    <a:clrScheme name="Custom 2">
      <a:dk1>
        <a:sysClr val="windowText" lastClr="000000"/>
      </a:dk1>
      <a:lt1>
        <a:sysClr val="window" lastClr="FFFFFF"/>
      </a:lt1>
      <a:dk2>
        <a:srgbClr val="002D5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TotalTime>
  <Words>5212</Words>
  <Application>Microsoft Office PowerPoint</Application>
  <PresentationFormat>On-screen Show (4:3)</PresentationFormat>
  <Paragraphs>495</Paragraphs>
  <Slides>76</Slides>
  <Notes>21</Notes>
  <HiddenSlides>0</HiddenSlides>
  <MMClips>0</MMClips>
  <ScaleCrop>false</ScaleCrop>
  <HeadingPairs>
    <vt:vector size="8" baseType="variant">
      <vt:variant>
        <vt:lpstr>Fonts Used</vt:lpstr>
      </vt:variant>
      <vt:variant>
        <vt:i4>9</vt:i4>
      </vt:variant>
      <vt:variant>
        <vt:lpstr>Theme</vt:lpstr>
      </vt:variant>
      <vt:variant>
        <vt:i4>6</vt:i4>
      </vt:variant>
      <vt:variant>
        <vt:lpstr>Embedded OLE Servers</vt:lpstr>
      </vt:variant>
      <vt:variant>
        <vt:i4>1</vt:i4>
      </vt:variant>
      <vt:variant>
        <vt:lpstr>Slide Titles</vt:lpstr>
      </vt:variant>
      <vt:variant>
        <vt:i4>76</vt:i4>
      </vt:variant>
    </vt:vector>
  </HeadingPairs>
  <TitlesOfParts>
    <vt:vector size="92" baseType="lpstr">
      <vt:lpstr>Aptos</vt:lpstr>
      <vt:lpstr>Arial</vt:lpstr>
      <vt:lpstr>Avenir Next</vt:lpstr>
      <vt:lpstr>Calibri</vt:lpstr>
      <vt:lpstr>Corbel</vt:lpstr>
      <vt:lpstr>Garamond</vt:lpstr>
      <vt:lpstr>Symbol</vt:lpstr>
      <vt:lpstr>Verdana</vt:lpstr>
      <vt:lpstr>Wingdings</vt:lpstr>
      <vt:lpstr>1_Office Theme</vt:lpstr>
      <vt:lpstr>2_Office Theme</vt:lpstr>
      <vt:lpstr>Maximus-22</vt:lpstr>
      <vt:lpstr>4_Office Theme</vt:lpstr>
      <vt:lpstr>5_Office Theme</vt:lpstr>
      <vt:lpstr>3_Office Theme</vt:lpstr>
      <vt:lpstr>think-cell Slide</vt:lpstr>
      <vt:lpstr>MassHealth Training Forum Provider Updates</vt:lpstr>
      <vt:lpstr>Agenda (slide 1 of 2)</vt:lpstr>
      <vt:lpstr>Agenda (slide 2 of 2)</vt:lpstr>
      <vt:lpstr>Reinstatement of Primary Care Clinician Plan / Primary Care ACO Referral Requirements  Nestor Rivera, Sr. Provider Relations Specialist, MassHealth Business Support Services </vt:lpstr>
      <vt:lpstr>Primary Care Clinician and Primary Care ACO Referrals</vt:lpstr>
      <vt:lpstr>Primary Care Providers Role </vt:lpstr>
      <vt:lpstr>Provider Support and Resources</vt:lpstr>
      <vt:lpstr>Questions?</vt:lpstr>
      <vt:lpstr>Provider Enrollment &amp; Credentialing Self-Service Tools for  MassHealth Providers   Nestor Rivera, Sr. Provider Relations Specialist, MassHealth Business Support Services </vt:lpstr>
      <vt:lpstr>Current: Self-Service Tools for MassHealth Providers</vt:lpstr>
      <vt:lpstr>Reminder: Provider Status Tools</vt:lpstr>
      <vt:lpstr>UPCOMING: Provider File Updates</vt:lpstr>
      <vt:lpstr>Questions?</vt:lpstr>
      <vt:lpstr>IMPORTANT  MMIS, Virtual Gateway (VG) &amp;  Provider Online Service Center (POSC) Updates  Presented by Nestor Rivera, Sr. Provider Relations Specialist, MassHealth Business Support Services </vt:lpstr>
      <vt:lpstr>AWS Migration</vt:lpstr>
      <vt:lpstr>AWS Migration – IP Addresses for RPA and point-to-point Systems Accounts </vt:lpstr>
      <vt:lpstr>Virtual Gateway</vt:lpstr>
      <vt:lpstr>Virtual Gateway – Removal of the Legacy Login Option</vt:lpstr>
      <vt:lpstr>Virtual Gateway – Resetting POSC Passwords</vt:lpstr>
      <vt:lpstr>Virtual Gateway – Updating MyMassGov Accounts</vt:lpstr>
      <vt:lpstr>Robotics Processing Automation (RPA)</vt:lpstr>
      <vt:lpstr>Reminder: MassHealth Robotics  Processing  Automation (RPA)  (slide 1 of 2)</vt:lpstr>
      <vt:lpstr>Reminder: MassHealth Robotics  Processing  Automation (RPA)  (slide 2 of 2)</vt:lpstr>
      <vt:lpstr>MassHealth Robotics Processing  Automation (RPA) Annual Validation</vt:lpstr>
      <vt:lpstr>POSC Home Page Refresh</vt:lpstr>
      <vt:lpstr>Provider Online Service Center (POSC) Home Page Refresh</vt:lpstr>
      <vt:lpstr>POSC Home Page Refresh: Pre-Login Page</vt:lpstr>
      <vt:lpstr>POSC Home Page Refresh: Post Login Page</vt:lpstr>
      <vt:lpstr>POSC Home Page Refresh: Unauthorized Access Page</vt:lpstr>
      <vt:lpstr>Questions?</vt:lpstr>
      <vt:lpstr>Provider Directory Initiative  Presented by Nestor Rivera, Sr. Provider Relations Specialist, MassHealth Business Support Services</vt:lpstr>
      <vt:lpstr>Background – CMS Guidance</vt:lpstr>
      <vt:lpstr>New Data Elements</vt:lpstr>
      <vt:lpstr>Data Collection Plan</vt:lpstr>
      <vt:lpstr>Data Collection Timeline</vt:lpstr>
      <vt:lpstr>Questions?</vt:lpstr>
      <vt:lpstr>Long-Term Services and Supports   Sarah Westring, Sr. Provider Enrollment Specialist, MA LTSS Provider Enrollment and Services | Optum State Government Solutions  </vt:lpstr>
      <vt:lpstr>LTSS Provider Communications (slide 1 of 2)</vt:lpstr>
      <vt:lpstr>LTSS Provider Communications (slide 2 of 2)</vt:lpstr>
      <vt:lpstr>LTSS Provider Trainings and Quality Forums</vt:lpstr>
      <vt:lpstr>Questions?</vt:lpstr>
      <vt:lpstr>LTSS Provider Service Center (PSC) (slide 1 of 2)</vt:lpstr>
      <vt:lpstr>LTSS Provider Service Center (PSC) (slide 2 of 2)</vt:lpstr>
      <vt:lpstr>Federally Required Disclosure  Form Owner Repository (slide 1 of 3)</vt:lpstr>
      <vt:lpstr>Federally Required Disclosure  Form Owner Repository (slide 2 of 3)</vt:lpstr>
      <vt:lpstr>Federally Required Disclosure  Form Owner Repository (slide 3 of 3)</vt:lpstr>
      <vt:lpstr>Questions?</vt:lpstr>
      <vt:lpstr>Behavioral Health Expansion - Licensed Independent Behavioral Health Clinician (LIBHC)  Michael Gilleran, Sr. Provider Relations Specialist, MassHealth Business Support Services</vt:lpstr>
      <vt:lpstr>LIBHC Background</vt:lpstr>
      <vt:lpstr>FFS Enrollment vs. MCE-Only</vt:lpstr>
      <vt:lpstr>High-Level Participation Requirements</vt:lpstr>
      <vt:lpstr>LIBHC Enrollment Forms</vt:lpstr>
      <vt:lpstr>Questions?</vt:lpstr>
      <vt:lpstr>Payment Error Rate Measurement (PERM) RY 2026  Presented by – Michael Gilleran, Sr. Provider Relations Specialist, MassHealth Business Support Services  </vt:lpstr>
      <vt:lpstr>PERM RY 2026</vt:lpstr>
      <vt:lpstr>PERM RY 2026 Provider Responsibilities</vt:lpstr>
      <vt:lpstr>PERM RY 2026 Resources</vt:lpstr>
      <vt:lpstr>Questions?</vt:lpstr>
      <vt:lpstr>MassHealth Revalidation  Reminders  Michael Gilleran, Sr. Provider Relations Specialist, MassHealth Business Support Services</vt:lpstr>
      <vt:lpstr>The Revalidation Requirement</vt:lpstr>
      <vt:lpstr>Important Reminders</vt:lpstr>
      <vt:lpstr>Summary of Revalidation</vt:lpstr>
      <vt:lpstr>Timetable of Revalidation Emails</vt:lpstr>
      <vt:lpstr>Questions?</vt:lpstr>
      <vt:lpstr>Mass.gov Updates  Michelle Croy – Sr. Provider Relations Specialist, MassHealth Business Support Services </vt:lpstr>
      <vt:lpstr>Mass.gov Updates</vt:lpstr>
      <vt:lpstr>Mass.gov Updates – Change of Address</vt:lpstr>
      <vt:lpstr>Mass.gov Updates – Group Links/Affiliations</vt:lpstr>
      <vt:lpstr>Mass.gov Updates – FFS Revalidation</vt:lpstr>
      <vt:lpstr>Mass.gov Updates – Job Aids</vt:lpstr>
      <vt:lpstr>Questions?</vt:lpstr>
      <vt:lpstr>MassHealth Updates   Michelle Croy – Sr. Provider Relations Specialist, MassHealth Business Support Services</vt:lpstr>
      <vt:lpstr>Provider Education LMS </vt:lpstr>
      <vt:lpstr>Training &amp; Office Hours</vt:lpstr>
      <vt:lpstr>Resources</vt:lpstr>
      <vt:lpstr>Questions?</vt:lpstr>
    </vt:vector>
  </TitlesOfParts>
  <Company>Executive Office of Health &amp; Human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MassHealth Training Forum Provider Updates - April 2025</dc:title>
  <dc:creator>MassHealth Provider Services</dc:creator>
  <cp:lastModifiedBy>Raymond, Deborah</cp:lastModifiedBy>
  <cp:revision>24</cp:revision>
  <dcterms:created xsi:type="dcterms:W3CDTF">2025-04-11T12:09:25Z</dcterms:created>
  <dcterms:modified xsi:type="dcterms:W3CDTF">2026-04-03T16:55:31Z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8AB6EABC-D941-427E-972F-E274A1FA0CE9</vt:lpwstr>
  </property>
  <property fmtid="{D5CDD505-2E9C-101B-9397-08002B2CF9AE}" pid="3" name="ArticulatePath">
    <vt:lpwstr>https://maximus365-my.sharepoint.com/personal/michaelmgilleran_maximus_com/Documents/Documents/Provider Presentations/Provider Association Forum (PAF)/2025-4-16 PAF/DRAFT April 2025 PAF Presentation - NR</vt:lpwstr>
  </property>
</Properties>
</file>